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1" autoAdjust="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FB792A-01E3-4B14-81E2-34E311CD30BB}" type="doc">
      <dgm:prSet loTypeId="urn:microsoft.com/office/officeart/2005/8/layout/hierarchy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96C194E-8588-44B3-9DCD-E10EC99135F4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Голосование вне помещения для голосования проводится: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428922-96BF-4FE9-9EE8-0CF8B709C8A8}" type="parTrans" cxnId="{DF08E4FC-44C1-4336-A181-62E74045A7C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A500A7-6E70-4116-B1D8-022A4BD45B40}" type="sibTrans" cxnId="{DF08E4FC-44C1-4336-A181-62E74045A7C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B96FB6-D850-4B8D-983E-A407CE890B16}">
      <dgm:prSet phldrT="[Текст]"/>
      <dgm:spPr/>
      <dgm:t>
        <a:bodyPr/>
        <a:lstStyle/>
        <a:p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только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 день голосования </a:t>
          </a: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14 сентября 2014 года 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A0C7A0-64D9-47A8-8349-8C09DFF093AB}" type="parTrans" cxnId="{B73C46DF-CA6A-4780-8644-2800B033387E}">
      <dgm:prSet/>
      <dgm:spPr>
        <a:ln w="28575">
          <a:solidFill>
            <a:schemeClr val="accent3"/>
          </a:solidFill>
        </a:ln>
      </dgm:spPr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890444-2E42-4839-B273-0FA99ED9847B}" type="sibTrans" cxnId="{B73C46DF-CA6A-4780-8644-2800B033387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2142D9-E996-477D-AB33-39A9AB1322D9}">
      <dgm:prSet/>
      <dgm:spPr/>
      <dgm:t>
        <a:bodyPr/>
        <a:lstStyle/>
        <a:p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только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на основании письменного </a:t>
          </a: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заявления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или устного обращения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DFDBCC-C6B8-472F-9CC6-9E3FC05E95E4}" type="parTrans" cxnId="{C41A0BAA-6574-4C81-B11A-0647A5513326}">
      <dgm:prSet/>
      <dgm:spPr>
        <a:ln w="28575">
          <a:solidFill>
            <a:schemeClr val="accent3"/>
          </a:solidFill>
        </a:ln>
      </dgm:spPr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A594F7-39DB-4261-9183-B875DAE91044}" type="sibTrans" cxnId="{C41A0BAA-6574-4C81-B11A-0647A551332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FA73A2-A533-460B-8134-DE024D0A9FD6}" type="pres">
      <dgm:prSet presAssocID="{BCFB792A-01E3-4B14-81E2-34E311CD30B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91E8DBC-81F9-4EAC-A811-1139BEE465DA}" type="pres">
      <dgm:prSet presAssocID="{B96C194E-8588-44B3-9DCD-E10EC99135F4}" presName="hierRoot1" presStyleCnt="0"/>
      <dgm:spPr/>
      <dgm:t>
        <a:bodyPr/>
        <a:lstStyle/>
        <a:p>
          <a:endParaRPr lang="ru-RU"/>
        </a:p>
      </dgm:t>
    </dgm:pt>
    <dgm:pt modelId="{440D8B1F-F0CC-49F3-B758-2E8877797DC0}" type="pres">
      <dgm:prSet presAssocID="{B96C194E-8588-44B3-9DCD-E10EC99135F4}" presName="composite" presStyleCnt="0"/>
      <dgm:spPr/>
      <dgm:t>
        <a:bodyPr/>
        <a:lstStyle/>
        <a:p>
          <a:endParaRPr lang="ru-RU"/>
        </a:p>
      </dgm:t>
    </dgm:pt>
    <dgm:pt modelId="{447976FE-78AF-43A7-BBAC-29B5A3B2784C}" type="pres">
      <dgm:prSet presAssocID="{B96C194E-8588-44B3-9DCD-E10EC99135F4}" presName="background" presStyleLbl="node0" presStyleIdx="0" presStyleCnt="1"/>
      <dgm:spPr/>
      <dgm:t>
        <a:bodyPr/>
        <a:lstStyle/>
        <a:p>
          <a:endParaRPr lang="ru-RU"/>
        </a:p>
      </dgm:t>
    </dgm:pt>
    <dgm:pt modelId="{05F17527-52AC-4FAD-8511-13F36C2E89F3}" type="pres">
      <dgm:prSet presAssocID="{B96C194E-8588-44B3-9DCD-E10EC99135F4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9F43C27-7FC2-4A51-A135-B502DEE80C69}" type="pres">
      <dgm:prSet presAssocID="{B96C194E-8588-44B3-9DCD-E10EC99135F4}" presName="hierChild2" presStyleCnt="0"/>
      <dgm:spPr/>
      <dgm:t>
        <a:bodyPr/>
        <a:lstStyle/>
        <a:p>
          <a:endParaRPr lang="ru-RU"/>
        </a:p>
      </dgm:t>
    </dgm:pt>
    <dgm:pt modelId="{F6B4F295-A527-48C3-8E4C-C24CA1700233}" type="pres">
      <dgm:prSet presAssocID="{E9A0C7A0-64D9-47A8-8349-8C09DFF093AB}" presName="Name10" presStyleLbl="parChTrans1D2" presStyleIdx="0" presStyleCnt="2"/>
      <dgm:spPr/>
      <dgm:t>
        <a:bodyPr/>
        <a:lstStyle/>
        <a:p>
          <a:endParaRPr lang="ru-RU"/>
        </a:p>
      </dgm:t>
    </dgm:pt>
    <dgm:pt modelId="{53AD4386-5A9B-4549-BFAB-EA6C1956F29D}" type="pres">
      <dgm:prSet presAssocID="{60B96FB6-D850-4B8D-983E-A407CE890B16}" presName="hierRoot2" presStyleCnt="0"/>
      <dgm:spPr/>
      <dgm:t>
        <a:bodyPr/>
        <a:lstStyle/>
        <a:p>
          <a:endParaRPr lang="ru-RU"/>
        </a:p>
      </dgm:t>
    </dgm:pt>
    <dgm:pt modelId="{A0906D94-5502-470E-9A70-26952B12D666}" type="pres">
      <dgm:prSet presAssocID="{60B96FB6-D850-4B8D-983E-A407CE890B16}" presName="composite2" presStyleCnt="0"/>
      <dgm:spPr/>
      <dgm:t>
        <a:bodyPr/>
        <a:lstStyle/>
        <a:p>
          <a:endParaRPr lang="ru-RU"/>
        </a:p>
      </dgm:t>
    </dgm:pt>
    <dgm:pt modelId="{DC572C90-23DB-4A87-B924-CB660CE03B4A}" type="pres">
      <dgm:prSet presAssocID="{60B96FB6-D850-4B8D-983E-A407CE890B16}" presName="background2" presStyleLbl="node2" presStyleIdx="0" presStyleCnt="2"/>
      <dgm:spPr/>
      <dgm:t>
        <a:bodyPr/>
        <a:lstStyle/>
        <a:p>
          <a:endParaRPr lang="ru-RU"/>
        </a:p>
      </dgm:t>
    </dgm:pt>
    <dgm:pt modelId="{7A8C8B7B-D133-415F-B65D-746CBF8E190C}" type="pres">
      <dgm:prSet presAssocID="{60B96FB6-D850-4B8D-983E-A407CE890B16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E67AD0D-07E1-499A-A8F4-881CA66BF47F}" type="pres">
      <dgm:prSet presAssocID="{60B96FB6-D850-4B8D-983E-A407CE890B16}" presName="hierChild3" presStyleCnt="0"/>
      <dgm:spPr/>
      <dgm:t>
        <a:bodyPr/>
        <a:lstStyle/>
        <a:p>
          <a:endParaRPr lang="ru-RU"/>
        </a:p>
      </dgm:t>
    </dgm:pt>
    <dgm:pt modelId="{A7BE6710-C2E2-4F62-B5E3-1384780BAD5E}" type="pres">
      <dgm:prSet presAssocID="{A2DFDBCC-C6B8-472F-9CC6-9E3FC05E95E4}" presName="Name10" presStyleLbl="parChTrans1D2" presStyleIdx="1" presStyleCnt="2"/>
      <dgm:spPr/>
      <dgm:t>
        <a:bodyPr/>
        <a:lstStyle/>
        <a:p>
          <a:endParaRPr lang="ru-RU"/>
        </a:p>
      </dgm:t>
    </dgm:pt>
    <dgm:pt modelId="{9695D494-DA87-42EF-9054-FDA60F49DC88}" type="pres">
      <dgm:prSet presAssocID="{632142D9-E996-477D-AB33-39A9AB1322D9}" presName="hierRoot2" presStyleCnt="0"/>
      <dgm:spPr/>
      <dgm:t>
        <a:bodyPr/>
        <a:lstStyle/>
        <a:p>
          <a:endParaRPr lang="ru-RU"/>
        </a:p>
      </dgm:t>
    </dgm:pt>
    <dgm:pt modelId="{CDF27803-1089-4473-8E72-3103B078842C}" type="pres">
      <dgm:prSet presAssocID="{632142D9-E996-477D-AB33-39A9AB1322D9}" presName="composite2" presStyleCnt="0"/>
      <dgm:spPr/>
      <dgm:t>
        <a:bodyPr/>
        <a:lstStyle/>
        <a:p>
          <a:endParaRPr lang="ru-RU"/>
        </a:p>
      </dgm:t>
    </dgm:pt>
    <dgm:pt modelId="{056057B3-41D0-4287-993A-D0231D60ECC1}" type="pres">
      <dgm:prSet presAssocID="{632142D9-E996-477D-AB33-39A9AB1322D9}" presName="background2" presStyleLbl="node2" presStyleIdx="1" presStyleCnt="2"/>
      <dgm:spPr/>
      <dgm:t>
        <a:bodyPr/>
        <a:lstStyle/>
        <a:p>
          <a:endParaRPr lang="ru-RU"/>
        </a:p>
      </dgm:t>
    </dgm:pt>
    <dgm:pt modelId="{9CED5B2B-4167-45F6-8507-813FC8174AE4}" type="pres">
      <dgm:prSet presAssocID="{632142D9-E996-477D-AB33-39A9AB1322D9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A57A0E2-AAB9-40D9-AE57-2B5A8EAD67D6}" type="pres">
      <dgm:prSet presAssocID="{632142D9-E996-477D-AB33-39A9AB1322D9}" presName="hierChild3" presStyleCnt="0"/>
      <dgm:spPr/>
      <dgm:t>
        <a:bodyPr/>
        <a:lstStyle/>
        <a:p>
          <a:endParaRPr lang="ru-RU"/>
        </a:p>
      </dgm:t>
    </dgm:pt>
  </dgm:ptLst>
  <dgm:cxnLst>
    <dgm:cxn modelId="{C41A0BAA-6574-4C81-B11A-0647A5513326}" srcId="{B96C194E-8588-44B3-9DCD-E10EC99135F4}" destId="{632142D9-E996-477D-AB33-39A9AB1322D9}" srcOrd="1" destOrd="0" parTransId="{A2DFDBCC-C6B8-472F-9CC6-9E3FC05E95E4}" sibTransId="{C3A594F7-39DB-4261-9183-B875DAE91044}"/>
    <dgm:cxn modelId="{B73C46DF-CA6A-4780-8644-2800B033387E}" srcId="{B96C194E-8588-44B3-9DCD-E10EC99135F4}" destId="{60B96FB6-D850-4B8D-983E-A407CE890B16}" srcOrd="0" destOrd="0" parTransId="{E9A0C7A0-64D9-47A8-8349-8C09DFF093AB}" sibTransId="{E7890444-2E42-4839-B273-0FA99ED9847B}"/>
    <dgm:cxn modelId="{8D605518-5167-4AE7-80AF-09414DCF1227}" type="presOf" srcId="{A2DFDBCC-C6B8-472F-9CC6-9E3FC05E95E4}" destId="{A7BE6710-C2E2-4F62-B5E3-1384780BAD5E}" srcOrd="0" destOrd="0" presId="urn:microsoft.com/office/officeart/2005/8/layout/hierarchy1"/>
    <dgm:cxn modelId="{FE040726-C6EB-4958-8D60-B5E484630178}" type="presOf" srcId="{BCFB792A-01E3-4B14-81E2-34E311CD30BB}" destId="{19FA73A2-A533-460B-8134-DE024D0A9FD6}" srcOrd="0" destOrd="0" presId="urn:microsoft.com/office/officeart/2005/8/layout/hierarchy1"/>
    <dgm:cxn modelId="{57D510B4-414B-45ED-9692-20F2F3E0DBAE}" type="presOf" srcId="{E9A0C7A0-64D9-47A8-8349-8C09DFF093AB}" destId="{F6B4F295-A527-48C3-8E4C-C24CA1700233}" srcOrd="0" destOrd="0" presId="urn:microsoft.com/office/officeart/2005/8/layout/hierarchy1"/>
    <dgm:cxn modelId="{1ABA70F5-4599-43AA-9D0C-A5541C239731}" type="presOf" srcId="{B96C194E-8588-44B3-9DCD-E10EC99135F4}" destId="{05F17527-52AC-4FAD-8511-13F36C2E89F3}" srcOrd="0" destOrd="0" presId="urn:microsoft.com/office/officeart/2005/8/layout/hierarchy1"/>
    <dgm:cxn modelId="{DF08E4FC-44C1-4336-A181-62E74045A7C3}" srcId="{BCFB792A-01E3-4B14-81E2-34E311CD30BB}" destId="{B96C194E-8588-44B3-9DCD-E10EC99135F4}" srcOrd="0" destOrd="0" parTransId="{97428922-96BF-4FE9-9EE8-0CF8B709C8A8}" sibTransId="{D3A500A7-6E70-4116-B1D8-022A4BD45B40}"/>
    <dgm:cxn modelId="{F2F6C46E-6E97-4874-802E-13C0232AC4A7}" type="presOf" srcId="{632142D9-E996-477D-AB33-39A9AB1322D9}" destId="{9CED5B2B-4167-45F6-8507-813FC8174AE4}" srcOrd="0" destOrd="0" presId="urn:microsoft.com/office/officeart/2005/8/layout/hierarchy1"/>
    <dgm:cxn modelId="{BA1A2258-42C1-47A8-A94A-70C3E68F74B8}" type="presOf" srcId="{60B96FB6-D850-4B8D-983E-A407CE890B16}" destId="{7A8C8B7B-D133-415F-B65D-746CBF8E190C}" srcOrd="0" destOrd="0" presId="urn:microsoft.com/office/officeart/2005/8/layout/hierarchy1"/>
    <dgm:cxn modelId="{46D28214-A264-4AAA-A7BC-554571521820}" type="presParOf" srcId="{19FA73A2-A533-460B-8134-DE024D0A9FD6}" destId="{891E8DBC-81F9-4EAC-A811-1139BEE465DA}" srcOrd="0" destOrd="0" presId="urn:microsoft.com/office/officeart/2005/8/layout/hierarchy1"/>
    <dgm:cxn modelId="{72EDA21C-42EB-4CA8-9174-B6AEA9DEA630}" type="presParOf" srcId="{891E8DBC-81F9-4EAC-A811-1139BEE465DA}" destId="{440D8B1F-F0CC-49F3-B758-2E8877797DC0}" srcOrd="0" destOrd="0" presId="urn:microsoft.com/office/officeart/2005/8/layout/hierarchy1"/>
    <dgm:cxn modelId="{7C9FF2BD-D3DF-4CA8-8AB2-5BA7BEDCC02E}" type="presParOf" srcId="{440D8B1F-F0CC-49F3-B758-2E8877797DC0}" destId="{447976FE-78AF-43A7-BBAC-29B5A3B2784C}" srcOrd="0" destOrd="0" presId="urn:microsoft.com/office/officeart/2005/8/layout/hierarchy1"/>
    <dgm:cxn modelId="{7D5042DB-138C-4D3D-B954-8D94B220F56D}" type="presParOf" srcId="{440D8B1F-F0CC-49F3-B758-2E8877797DC0}" destId="{05F17527-52AC-4FAD-8511-13F36C2E89F3}" srcOrd="1" destOrd="0" presId="urn:microsoft.com/office/officeart/2005/8/layout/hierarchy1"/>
    <dgm:cxn modelId="{1D20EAF4-4015-494C-B34C-45FB4A16CD92}" type="presParOf" srcId="{891E8DBC-81F9-4EAC-A811-1139BEE465DA}" destId="{29F43C27-7FC2-4A51-A135-B502DEE80C69}" srcOrd="1" destOrd="0" presId="urn:microsoft.com/office/officeart/2005/8/layout/hierarchy1"/>
    <dgm:cxn modelId="{3602DF81-1763-4921-8B73-F7960DF6A9C2}" type="presParOf" srcId="{29F43C27-7FC2-4A51-A135-B502DEE80C69}" destId="{F6B4F295-A527-48C3-8E4C-C24CA1700233}" srcOrd="0" destOrd="0" presId="urn:microsoft.com/office/officeart/2005/8/layout/hierarchy1"/>
    <dgm:cxn modelId="{D6598693-ED68-4AB6-8681-AED64B43EB89}" type="presParOf" srcId="{29F43C27-7FC2-4A51-A135-B502DEE80C69}" destId="{53AD4386-5A9B-4549-BFAB-EA6C1956F29D}" srcOrd="1" destOrd="0" presId="urn:microsoft.com/office/officeart/2005/8/layout/hierarchy1"/>
    <dgm:cxn modelId="{FC21D584-E882-4188-8F1B-783D66DAB8F3}" type="presParOf" srcId="{53AD4386-5A9B-4549-BFAB-EA6C1956F29D}" destId="{A0906D94-5502-470E-9A70-26952B12D666}" srcOrd="0" destOrd="0" presId="urn:microsoft.com/office/officeart/2005/8/layout/hierarchy1"/>
    <dgm:cxn modelId="{6BD99479-D5DC-476F-894A-2226A36C6659}" type="presParOf" srcId="{A0906D94-5502-470E-9A70-26952B12D666}" destId="{DC572C90-23DB-4A87-B924-CB660CE03B4A}" srcOrd="0" destOrd="0" presId="urn:microsoft.com/office/officeart/2005/8/layout/hierarchy1"/>
    <dgm:cxn modelId="{C9F82A83-6F51-43DF-A3E3-F8DAFA1AE4D6}" type="presParOf" srcId="{A0906D94-5502-470E-9A70-26952B12D666}" destId="{7A8C8B7B-D133-415F-B65D-746CBF8E190C}" srcOrd="1" destOrd="0" presId="urn:microsoft.com/office/officeart/2005/8/layout/hierarchy1"/>
    <dgm:cxn modelId="{D7A87F96-D173-493E-B50B-CEB7F12158DA}" type="presParOf" srcId="{53AD4386-5A9B-4549-BFAB-EA6C1956F29D}" destId="{CE67AD0D-07E1-499A-A8F4-881CA66BF47F}" srcOrd="1" destOrd="0" presId="urn:microsoft.com/office/officeart/2005/8/layout/hierarchy1"/>
    <dgm:cxn modelId="{0F30642E-B8B7-4E03-85FA-804DDB72782A}" type="presParOf" srcId="{29F43C27-7FC2-4A51-A135-B502DEE80C69}" destId="{A7BE6710-C2E2-4F62-B5E3-1384780BAD5E}" srcOrd="2" destOrd="0" presId="urn:microsoft.com/office/officeart/2005/8/layout/hierarchy1"/>
    <dgm:cxn modelId="{77E8C770-8E1B-4043-8E8B-02911D4B62AF}" type="presParOf" srcId="{29F43C27-7FC2-4A51-A135-B502DEE80C69}" destId="{9695D494-DA87-42EF-9054-FDA60F49DC88}" srcOrd="3" destOrd="0" presId="urn:microsoft.com/office/officeart/2005/8/layout/hierarchy1"/>
    <dgm:cxn modelId="{A160FEFE-39BC-45DC-A9E6-0D81A4F33BE4}" type="presParOf" srcId="{9695D494-DA87-42EF-9054-FDA60F49DC88}" destId="{CDF27803-1089-4473-8E72-3103B078842C}" srcOrd="0" destOrd="0" presId="urn:microsoft.com/office/officeart/2005/8/layout/hierarchy1"/>
    <dgm:cxn modelId="{E500FFE3-ABE5-4CC0-AC65-A90568211303}" type="presParOf" srcId="{CDF27803-1089-4473-8E72-3103B078842C}" destId="{056057B3-41D0-4287-993A-D0231D60ECC1}" srcOrd="0" destOrd="0" presId="urn:microsoft.com/office/officeart/2005/8/layout/hierarchy1"/>
    <dgm:cxn modelId="{AC536B2C-1757-4249-A329-BDFE695ED8B4}" type="presParOf" srcId="{CDF27803-1089-4473-8E72-3103B078842C}" destId="{9CED5B2B-4167-45F6-8507-813FC8174AE4}" srcOrd="1" destOrd="0" presId="urn:microsoft.com/office/officeart/2005/8/layout/hierarchy1"/>
    <dgm:cxn modelId="{91995587-B95B-4F08-9396-BA115B0C2FB7}" type="presParOf" srcId="{9695D494-DA87-42EF-9054-FDA60F49DC88}" destId="{DA57A0E2-AAB9-40D9-AE57-2B5A8EAD67D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DF4985-E4FD-495C-9292-2592F1F6A49A}" type="doc">
      <dgm:prSet loTypeId="urn:microsoft.com/office/officeart/2005/8/layout/StepDownProcess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281E679-653B-49FE-8015-FC2B1C4EBF93}">
      <dgm:prSet phldrT="[Текст]"/>
      <dgm:spPr/>
      <dgm:t>
        <a:bodyPr/>
        <a:lstStyle/>
        <a:p>
          <a:r>
            <a:rPr lang="ru-RU" dirty="0" smtClean="0"/>
            <a:t>Заявление подается в УИК</a:t>
          </a:r>
          <a:endParaRPr lang="ru-RU" dirty="0"/>
        </a:p>
      </dgm:t>
    </dgm:pt>
    <dgm:pt modelId="{844994F9-CCC8-45DF-9CF6-73A63460ABD8}" type="parTrans" cxnId="{4705489D-0C3E-4963-A345-72F5FE644E49}">
      <dgm:prSet/>
      <dgm:spPr/>
      <dgm:t>
        <a:bodyPr/>
        <a:lstStyle/>
        <a:p>
          <a:endParaRPr lang="ru-RU"/>
        </a:p>
      </dgm:t>
    </dgm:pt>
    <dgm:pt modelId="{BF2C7D38-59FB-4515-81D1-F6F6A39D5592}" type="sibTrans" cxnId="{4705489D-0C3E-4963-A345-72F5FE644E49}">
      <dgm:prSet/>
      <dgm:spPr/>
      <dgm:t>
        <a:bodyPr/>
        <a:lstStyle/>
        <a:p>
          <a:endParaRPr lang="ru-RU"/>
        </a:p>
      </dgm:t>
    </dgm:pt>
    <dgm:pt modelId="{6877F17B-CD28-4592-A258-91F79265A682}">
      <dgm:prSet phldrT="[Текст]"/>
      <dgm:spPr/>
      <dgm:t>
        <a:bodyPr/>
        <a:lstStyle/>
        <a:p>
          <a:r>
            <a:rPr lang="ru-RU" dirty="0" smtClean="0"/>
            <a:t>в период с </a:t>
          </a:r>
          <a:r>
            <a:rPr lang="ru-RU" b="1" dirty="0" smtClean="0"/>
            <a:t>04 сентября 2014 года до 14.00 часов 14 сентября 2014 года</a:t>
          </a:r>
          <a:endParaRPr lang="ru-RU" b="1" dirty="0"/>
        </a:p>
      </dgm:t>
    </dgm:pt>
    <dgm:pt modelId="{EB77D864-3A9F-46E8-AE29-C6282BDF0DAE}" type="parTrans" cxnId="{6A1D3888-1434-4D5A-998C-DDAE23F733A6}">
      <dgm:prSet/>
      <dgm:spPr/>
      <dgm:t>
        <a:bodyPr/>
        <a:lstStyle/>
        <a:p>
          <a:endParaRPr lang="ru-RU"/>
        </a:p>
      </dgm:t>
    </dgm:pt>
    <dgm:pt modelId="{0004EAD7-9A75-4932-AA8A-AFBED4088CEF}" type="sibTrans" cxnId="{6A1D3888-1434-4D5A-998C-DDAE23F733A6}">
      <dgm:prSet/>
      <dgm:spPr/>
      <dgm:t>
        <a:bodyPr/>
        <a:lstStyle/>
        <a:p>
          <a:endParaRPr lang="ru-RU"/>
        </a:p>
      </dgm:t>
    </dgm:pt>
    <dgm:pt modelId="{D0C1B2E1-EA08-41F6-AFFE-C8132C7B6C8B}" type="pres">
      <dgm:prSet presAssocID="{1CDF4985-E4FD-495C-9292-2592F1F6A49A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5508FBE7-28F6-4723-BE45-9EF57F36A31A}" type="pres">
      <dgm:prSet presAssocID="{9281E679-653B-49FE-8015-FC2B1C4EBF93}" presName="composite" presStyleCnt="0"/>
      <dgm:spPr/>
      <dgm:t>
        <a:bodyPr/>
        <a:lstStyle/>
        <a:p>
          <a:endParaRPr lang="ru-RU"/>
        </a:p>
      </dgm:t>
    </dgm:pt>
    <dgm:pt modelId="{C1D5080E-1989-40ED-9A0A-513F167C2F03}" type="pres">
      <dgm:prSet presAssocID="{9281E679-653B-49FE-8015-FC2B1C4EBF93}" presName="bentUpArrow1" presStyleLbl="alignImgPlace1" presStyleIdx="0" presStyleCnt="1" custLinFactNeighborX="-25558" custLinFactNeighborY="-16076"/>
      <dgm:spPr>
        <a:solidFill>
          <a:schemeClr val="accent3"/>
        </a:solidFill>
        <a:ln>
          <a:solidFill>
            <a:schemeClr val="accent3">
              <a:lumMod val="40000"/>
              <a:lumOff val="60000"/>
            </a:schemeClr>
          </a:solidFill>
        </a:ln>
      </dgm:spPr>
      <dgm:t>
        <a:bodyPr/>
        <a:lstStyle/>
        <a:p>
          <a:endParaRPr lang="ru-RU"/>
        </a:p>
      </dgm:t>
    </dgm:pt>
    <dgm:pt modelId="{4A748212-E503-4EA7-BDDD-375C1A1ADD22}" type="pres">
      <dgm:prSet presAssocID="{9281E679-653B-49FE-8015-FC2B1C4EBF93}" presName="ParentText" presStyleLbl="node1" presStyleIdx="0" presStyleCnt="2" custScaleX="135905" custScaleY="6068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C28960-FF92-4770-A0BB-9C811334F4D0}" type="pres">
      <dgm:prSet presAssocID="{9281E679-653B-49FE-8015-FC2B1C4EBF93}" presName="ChildText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2A7566-5116-4F38-978D-2F9C278B475A}" type="pres">
      <dgm:prSet presAssocID="{BF2C7D38-59FB-4515-81D1-F6F6A39D5592}" presName="sibTrans" presStyleCnt="0"/>
      <dgm:spPr/>
      <dgm:t>
        <a:bodyPr/>
        <a:lstStyle/>
        <a:p>
          <a:endParaRPr lang="ru-RU"/>
        </a:p>
      </dgm:t>
    </dgm:pt>
    <dgm:pt modelId="{2A0D48F8-5988-480B-A175-E18F1CD4C6AF}" type="pres">
      <dgm:prSet presAssocID="{6877F17B-CD28-4592-A258-91F79265A682}" presName="composite" presStyleCnt="0"/>
      <dgm:spPr/>
      <dgm:t>
        <a:bodyPr/>
        <a:lstStyle/>
        <a:p>
          <a:endParaRPr lang="ru-RU"/>
        </a:p>
      </dgm:t>
    </dgm:pt>
    <dgm:pt modelId="{10C72E70-E995-4E10-8B93-87B57F46995C}" type="pres">
      <dgm:prSet presAssocID="{6877F17B-CD28-4592-A258-91F79265A682}" presName="ParentText" presStyleLbl="node1" presStyleIdx="1" presStyleCnt="2" custScaleX="15469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A1D3888-1434-4D5A-998C-DDAE23F733A6}" srcId="{1CDF4985-E4FD-495C-9292-2592F1F6A49A}" destId="{6877F17B-CD28-4592-A258-91F79265A682}" srcOrd="1" destOrd="0" parTransId="{EB77D864-3A9F-46E8-AE29-C6282BDF0DAE}" sibTransId="{0004EAD7-9A75-4932-AA8A-AFBED4088CEF}"/>
    <dgm:cxn modelId="{7AE1A676-EDEA-4A6B-9DF8-091748375540}" type="presOf" srcId="{9281E679-653B-49FE-8015-FC2B1C4EBF93}" destId="{4A748212-E503-4EA7-BDDD-375C1A1ADD22}" srcOrd="0" destOrd="0" presId="urn:microsoft.com/office/officeart/2005/8/layout/StepDownProcess"/>
    <dgm:cxn modelId="{4705489D-0C3E-4963-A345-72F5FE644E49}" srcId="{1CDF4985-E4FD-495C-9292-2592F1F6A49A}" destId="{9281E679-653B-49FE-8015-FC2B1C4EBF93}" srcOrd="0" destOrd="0" parTransId="{844994F9-CCC8-45DF-9CF6-73A63460ABD8}" sibTransId="{BF2C7D38-59FB-4515-81D1-F6F6A39D5592}"/>
    <dgm:cxn modelId="{800C31D6-9F05-406B-B3FF-8AF639318DCC}" type="presOf" srcId="{1CDF4985-E4FD-495C-9292-2592F1F6A49A}" destId="{D0C1B2E1-EA08-41F6-AFFE-C8132C7B6C8B}" srcOrd="0" destOrd="0" presId="urn:microsoft.com/office/officeart/2005/8/layout/StepDownProcess"/>
    <dgm:cxn modelId="{0C3F8DE1-6C52-422E-A24C-022843C77A61}" type="presOf" srcId="{6877F17B-CD28-4592-A258-91F79265A682}" destId="{10C72E70-E995-4E10-8B93-87B57F46995C}" srcOrd="0" destOrd="0" presId="urn:microsoft.com/office/officeart/2005/8/layout/StepDownProcess"/>
    <dgm:cxn modelId="{2C974E27-0343-4F0E-A32A-FD46207C0764}" type="presParOf" srcId="{D0C1B2E1-EA08-41F6-AFFE-C8132C7B6C8B}" destId="{5508FBE7-28F6-4723-BE45-9EF57F36A31A}" srcOrd="0" destOrd="0" presId="urn:microsoft.com/office/officeart/2005/8/layout/StepDownProcess"/>
    <dgm:cxn modelId="{B031EA3E-37D1-4F33-8C13-88877EF2B43E}" type="presParOf" srcId="{5508FBE7-28F6-4723-BE45-9EF57F36A31A}" destId="{C1D5080E-1989-40ED-9A0A-513F167C2F03}" srcOrd="0" destOrd="0" presId="urn:microsoft.com/office/officeart/2005/8/layout/StepDownProcess"/>
    <dgm:cxn modelId="{1006D69A-FDD8-4B7E-BF16-0FE68DB4C75D}" type="presParOf" srcId="{5508FBE7-28F6-4723-BE45-9EF57F36A31A}" destId="{4A748212-E503-4EA7-BDDD-375C1A1ADD22}" srcOrd="1" destOrd="0" presId="urn:microsoft.com/office/officeart/2005/8/layout/StepDownProcess"/>
    <dgm:cxn modelId="{71ACE825-00C2-4512-89AF-3D1653635A7D}" type="presParOf" srcId="{5508FBE7-28F6-4723-BE45-9EF57F36A31A}" destId="{CAC28960-FF92-4770-A0BB-9C811334F4D0}" srcOrd="2" destOrd="0" presId="urn:microsoft.com/office/officeart/2005/8/layout/StepDownProcess"/>
    <dgm:cxn modelId="{0989DA07-1E97-462B-93BE-9D55469D76B5}" type="presParOf" srcId="{D0C1B2E1-EA08-41F6-AFFE-C8132C7B6C8B}" destId="{212A7566-5116-4F38-978D-2F9C278B475A}" srcOrd="1" destOrd="0" presId="urn:microsoft.com/office/officeart/2005/8/layout/StepDownProcess"/>
    <dgm:cxn modelId="{7949D2F5-DBCA-4BC5-A18C-C02AD0BB0DD1}" type="presParOf" srcId="{D0C1B2E1-EA08-41F6-AFFE-C8132C7B6C8B}" destId="{2A0D48F8-5988-480B-A175-E18F1CD4C6AF}" srcOrd="2" destOrd="0" presId="urn:microsoft.com/office/officeart/2005/8/layout/StepDownProcess"/>
    <dgm:cxn modelId="{6D1C3B8C-31A1-4BAE-9EE7-90A7851A1838}" type="presParOf" srcId="{2A0D48F8-5988-480B-A175-E18F1CD4C6AF}" destId="{10C72E70-E995-4E10-8B93-87B57F46995C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821F13D-B34E-4F91-8308-974F2F278AAC}" type="doc">
      <dgm:prSet loTypeId="urn:microsoft.com/office/officeart/2005/8/layout/vProcess5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80EA9CE-88F8-477C-8011-2DF77D03894C}">
      <dgm:prSet phldrT="[Текст]"/>
      <dgm:spPr/>
      <dgm:t>
        <a:bodyPr/>
        <a:lstStyle/>
        <a:p>
          <a:pPr algn="ctr"/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 поступлении заявления (устного обращения)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8FD6583-94F4-4BF5-99FA-90580AABD33B}" type="parTrans" cxnId="{26C2D6E0-3BE2-403F-95D5-74F39CF8D64A}">
      <dgm:prSet/>
      <dgm:spPr/>
      <dgm:t>
        <a:bodyPr/>
        <a:lstStyle/>
        <a:p>
          <a:pPr algn="ctr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A7D415-EC26-470B-8A29-48FBF5062452}" type="sibTrans" cxnId="{26C2D6E0-3BE2-403F-95D5-74F39CF8D64A}">
      <dgm:prSet/>
      <dgm:spPr>
        <a:solidFill>
          <a:schemeClr val="accent3">
            <a:alpha val="90000"/>
          </a:schemeClr>
        </a:solidFill>
        <a:ln>
          <a:solidFill>
            <a:schemeClr val="accent3">
              <a:lumMod val="40000"/>
              <a:lumOff val="60000"/>
              <a:alpha val="90000"/>
            </a:schemeClr>
          </a:solidFill>
        </a:ln>
      </dgm:spPr>
      <dgm:t>
        <a:bodyPr/>
        <a:lstStyle/>
        <a:p>
          <a:pPr algn="ctr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033281-194E-4FC7-9D1A-89856430E239}">
      <dgm:prSet phldrT="[Текст]"/>
      <dgm:spPr/>
      <dgm:t>
        <a:bodyPr/>
        <a:lstStyle/>
        <a:p>
          <a:pPr algn="ctr"/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Зарегистрируйте его в реестре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E20F5C-4E94-4F94-92F7-B1A0A8F5F644}" type="parTrans" cxnId="{091B052C-FFD2-4DAE-BE13-4C38AD62621B}">
      <dgm:prSet/>
      <dgm:spPr/>
      <dgm:t>
        <a:bodyPr/>
        <a:lstStyle/>
        <a:p>
          <a:pPr algn="ctr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AC5B63-F1C5-464F-B16B-D4EA8D2B1518}" type="sibTrans" cxnId="{091B052C-FFD2-4DAE-BE13-4C38AD62621B}">
      <dgm:prSet/>
      <dgm:spPr/>
      <dgm:t>
        <a:bodyPr/>
        <a:lstStyle/>
        <a:p>
          <a:pPr algn="ctr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E7C7FD-7FCA-4A4E-82E8-2AA49F7FADFD}" type="pres">
      <dgm:prSet presAssocID="{C821F13D-B34E-4F91-8308-974F2F278AA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B586A27-F20B-4A33-95A8-A47BDE747A47}" type="pres">
      <dgm:prSet presAssocID="{C821F13D-B34E-4F91-8308-974F2F278AAC}" presName="dummyMaxCanvas" presStyleCnt="0">
        <dgm:presLayoutVars/>
      </dgm:prSet>
      <dgm:spPr/>
      <dgm:t>
        <a:bodyPr/>
        <a:lstStyle/>
        <a:p>
          <a:endParaRPr lang="ru-RU"/>
        </a:p>
      </dgm:t>
    </dgm:pt>
    <dgm:pt modelId="{05903F60-458B-479D-948C-18BC5E1DE4B8}" type="pres">
      <dgm:prSet presAssocID="{C821F13D-B34E-4F91-8308-974F2F278AAC}" presName="TwoNodes_1" presStyleLbl="node1" presStyleIdx="0" presStyleCnt="2" custLinFactNeighborY="-25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7F8560-E586-4D7E-A311-A7E66C89EC4D}" type="pres">
      <dgm:prSet presAssocID="{C821F13D-B34E-4F91-8308-974F2F278AAC}" presName="TwoNodes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CF3FC0-2652-49E0-A84C-4BA2DF3731D1}" type="pres">
      <dgm:prSet presAssocID="{C821F13D-B34E-4F91-8308-974F2F278AAC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CD9441-3BAF-4E57-A145-50E4D679A0A9}" type="pres">
      <dgm:prSet presAssocID="{C821F13D-B34E-4F91-8308-974F2F278AAC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4A2011-9DC5-458E-BB73-18FBEF9C12E9}" type="pres">
      <dgm:prSet presAssocID="{C821F13D-B34E-4F91-8308-974F2F278AAC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914ADEA-AF6A-4FEC-8213-9673274F2637}" type="presOf" srcId="{A80EA9CE-88F8-477C-8011-2DF77D03894C}" destId="{05903F60-458B-479D-948C-18BC5E1DE4B8}" srcOrd="0" destOrd="0" presId="urn:microsoft.com/office/officeart/2005/8/layout/vProcess5"/>
    <dgm:cxn modelId="{26C2D6E0-3BE2-403F-95D5-74F39CF8D64A}" srcId="{C821F13D-B34E-4F91-8308-974F2F278AAC}" destId="{A80EA9CE-88F8-477C-8011-2DF77D03894C}" srcOrd="0" destOrd="0" parTransId="{28FD6583-94F4-4BF5-99FA-90580AABD33B}" sibTransId="{DBA7D415-EC26-470B-8A29-48FBF5062452}"/>
    <dgm:cxn modelId="{A5D23E7A-D731-4BC0-8F5E-18362390B674}" type="presOf" srcId="{DBA7D415-EC26-470B-8A29-48FBF5062452}" destId="{5FCF3FC0-2652-49E0-A84C-4BA2DF3731D1}" srcOrd="0" destOrd="0" presId="urn:microsoft.com/office/officeart/2005/8/layout/vProcess5"/>
    <dgm:cxn modelId="{B90EFA75-1101-42C1-B1F5-34ECB4B6CB74}" type="presOf" srcId="{3B033281-194E-4FC7-9D1A-89856430E239}" destId="{394A2011-9DC5-458E-BB73-18FBEF9C12E9}" srcOrd="1" destOrd="0" presId="urn:microsoft.com/office/officeart/2005/8/layout/vProcess5"/>
    <dgm:cxn modelId="{4214399F-737A-424E-9A92-CB449289055E}" type="presOf" srcId="{3B033281-194E-4FC7-9D1A-89856430E239}" destId="{C77F8560-E586-4D7E-A311-A7E66C89EC4D}" srcOrd="0" destOrd="0" presId="urn:microsoft.com/office/officeart/2005/8/layout/vProcess5"/>
    <dgm:cxn modelId="{FDD5BBFB-D272-4265-B4C8-D28FD865872A}" type="presOf" srcId="{A80EA9CE-88F8-477C-8011-2DF77D03894C}" destId="{F9CD9441-3BAF-4E57-A145-50E4D679A0A9}" srcOrd="1" destOrd="0" presId="urn:microsoft.com/office/officeart/2005/8/layout/vProcess5"/>
    <dgm:cxn modelId="{091B052C-FFD2-4DAE-BE13-4C38AD62621B}" srcId="{C821F13D-B34E-4F91-8308-974F2F278AAC}" destId="{3B033281-194E-4FC7-9D1A-89856430E239}" srcOrd="1" destOrd="0" parTransId="{67E20F5C-4E94-4F94-92F7-B1A0A8F5F644}" sibTransId="{F9AC5B63-F1C5-464F-B16B-D4EA8D2B1518}"/>
    <dgm:cxn modelId="{BAEE7DA2-E557-4DF9-8747-22394DD1DEE2}" type="presOf" srcId="{C821F13D-B34E-4F91-8308-974F2F278AAC}" destId="{D5E7C7FD-7FCA-4A4E-82E8-2AA49F7FADFD}" srcOrd="0" destOrd="0" presId="urn:microsoft.com/office/officeart/2005/8/layout/vProcess5"/>
    <dgm:cxn modelId="{85018EEC-9377-41C5-9D68-7302F4E96D81}" type="presParOf" srcId="{D5E7C7FD-7FCA-4A4E-82E8-2AA49F7FADFD}" destId="{3B586A27-F20B-4A33-95A8-A47BDE747A47}" srcOrd="0" destOrd="0" presId="urn:microsoft.com/office/officeart/2005/8/layout/vProcess5"/>
    <dgm:cxn modelId="{2E05F0F6-6F4A-45B0-9D3B-2BF76A7BBB68}" type="presParOf" srcId="{D5E7C7FD-7FCA-4A4E-82E8-2AA49F7FADFD}" destId="{05903F60-458B-479D-948C-18BC5E1DE4B8}" srcOrd="1" destOrd="0" presId="urn:microsoft.com/office/officeart/2005/8/layout/vProcess5"/>
    <dgm:cxn modelId="{09F2297A-7A4F-4943-B40C-CF5719BD4EB5}" type="presParOf" srcId="{D5E7C7FD-7FCA-4A4E-82E8-2AA49F7FADFD}" destId="{C77F8560-E586-4D7E-A311-A7E66C89EC4D}" srcOrd="2" destOrd="0" presId="urn:microsoft.com/office/officeart/2005/8/layout/vProcess5"/>
    <dgm:cxn modelId="{36839E72-4C9A-4C55-AF6C-0379927475B0}" type="presParOf" srcId="{D5E7C7FD-7FCA-4A4E-82E8-2AA49F7FADFD}" destId="{5FCF3FC0-2652-49E0-A84C-4BA2DF3731D1}" srcOrd="3" destOrd="0" presId="urn:microsoft.com/office/officeart/2005/8/layout/vProcess5"/>
    <dgm:cxn modelId="{F39D458F-8727-49B4-8177-2D96966996CF}" type="presParOf" srcId="{D5E7C7FD-7FCA-4A4E-82E8-2AA49F7FADFD}" destId="{F9CD9441-3BAF-4E57-A145-50E4D679A0A9}" srcOrd="4" destOrd="0" presId="urn:microsoft.com/office/officeart/2005/8/layout/vProcess5"/>
    <dgm:cxn modelId="{1527E317-0E2B-4924-8155-56C206781C31}" type="presParOf" srcId="{D5E7C7FD-7FCA-4A4E-82E8-2AA49F7FADFD}" destId="{394A2011-9DC5-458E-BB73-18FBEF9C12E9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5223DE3-5C8B-481B-AB5E-622960287DB6}" type="doc">
      <dgm:prSet loTypeId="urn:diagrams.loki3.com/BracketList+Icon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A5293E0-160C-4344-8271-421DD98D1C0B}">
      <dgm:prSet phldrT="[Текст]"/>
      <dgm:spPr/>
      <dgm:t>
        <a:bodyPr/>
        <a:lstStyle/>
        <a:p>
          <a:r>
            <a: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Перед выездом члены УИК с правом решающего голоса получают</a:t>
          </a:r>
          <a:endParaRPr lang="ru-RU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86348C-5612-4466-B0B0-A831674513E0}" type="parTrans" cxnId="{B1CCFAC3-B293-4DCC-BDC4-8C5AB8CD479A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F39352-F02E-4B02-A263-8C2BB1178C36}" type="sibTrans" cxnId="{B1CCFAC3-B293-4DCC-BDC4-8C5AB8CD479A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FAC10A-7FAA-481D-859C-3BA5074B28BB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предварительно опечатанный переносной ящик для голосования;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DF707C-4397-4105-9314-6D18A7DB154A}" type="parTrans" cxnId="{DEDDEFE7-122C-4893-8E70-7A4881D45C1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B1A0D3-49F8-4483-B54D-C94E6ED6B412}" type="sibTrans" cxnId="{DEDDEFE7-122C-4893-8E70-7A4881D45C1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C5DB21-767C-40B5-A3EB-8C231A9EA01A}">
      <dgm:prSet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необходимое количество бюллетеней по ведомости;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A52305-11AD-481B-97B7-D68D77FAEBFD}" type="parTrans" cxnId="{78052145-453D-45C1-B400-BCB95E0E0D5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1934D5-B90A-4E9D-A491-A173D94A1D6D}" type="sibTrans" cxnId="{78052145-453D-45C1-B400-BCB95E0E0D5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9CF114-9FFB-4F03-ABC4-BBD4D58F2DAF}">
      <dgm:prSet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реестр, содержащий необходимые данные об избирателях и поступивших заявлениях (устных обращениях);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291542-D9B3-4F02-B9B1-8047AD3C2212}" type="parTrans" cxnId="{217EB09B-3FFF-47A0-87F2-5A0EF64ED83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3A9A23-1480-4C55-B7FB-ED0D0F8FEE96}" type="sibTrans" cxnId="{217EB09B-3FFF-47A0-87F2-5A0EF64ED83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D7375E-368E-43D3-A283-C3C49BDFBE74}">
      <dgm:prSet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письменные принадлежности (за исключением карандашей);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A475F0-0AAC-4B5D-A5F1-5D47332A92DE}" type="parTrans" cxnId="{213AB153-3F6D-418C-9D06-A609CE53301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E00DEC-DC0D-489A-BA1C-467A50029E9E}" type="sibTrans" cxnId="{213AB153-3F6D-418C-9D06-A609CE53301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26B1021-9322-4808-BD7D-B6903EAF9931}">
      <dgm:prSet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информационные материалы, содержащие в себе сведения о кандидатах.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9A6527-01F0-4C4E-9186-DAE0F2E8BE0B}" type="parTrans" cxnId="{A2E2D7B9-B87A-4556-8EBF-DF9BFE99436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CB60681-7066-41CA-BF4F-CDB06B46C683}" type="sibTrans" cxnId="{A2E2D7B9-B87A-4556-8EBF-DF9BFE99436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374E65-1D64-46A7-B1FE-D574E9140C54}">
      <dgm:prSet/>
      <dgm:spPr/>
      <dgm:t>
        <a:bodyPr/>
        <a:lstStyle/>
        <a:p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B28BCC-08C8-4C58-A6F8-0DC7F629631E}" type="parTrans" cxnId="{381A744F-DF61-45BC-A126-D8E5B10EBD4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37FE1F-1A3F-4A2E-9792-53B18C12D5E5}" type="sibTrans" cxnId="{381A744F-DF61-45BC-A126-D8E5B10EBD4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E3511E-0A18-431A-9492-206A840A24C7}">
      <dgm:prSet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бланки заявлений;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6E4D298-8DE4-4FC5-8CBC-97E29ECB1584}" type="parTrans" cxnId="{396E7DA6-7FC8-423B-B0F9-C7F4F37184B4}">
      <dgm:prSet/>
      <dgm:spPr/>
      <dgm:t>
        <a:bodyPr/>
        <a:lstStyle/>
        <a:p>
          <a:endParaRPr lang="ru-RU"/>
        </a:p>
      </dgm:t>
    </dgm:pt>
    <dgm:pt modelId="{5ED584F6-1891-4544-A093-75AFD3FC52CB}" type="sibTrans" cxnId="{396E7DA6-7FC8-423B-B0F9-C7F4F37184B4}">
      <dgm:prSet/>
      <dgm:spPr/>
      <dgm:t>
        <a:bodyPr/>
        <a:lstStyle/>
        <a:p>
          <a:endParaRPr lang="ru-RU"/>
        </a:p>
      </dgm:t>
    </dgm:pt>
    <dgm:pt modelId="{68200E6C-4EF1-4283-9456-974F5E7EAC66}" type="pres">
      <dgm:prSet presAssocID="{F5223DE3-5C8B-481B-AB5E-622960287DB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E5999A9-1EC0-474F-9BBE-67A0CB8F5D60}" type="pres">
      <dgm:prSet presAssocID="{6A5293E0-160C-4344-8271-421DD98D1C0B}" presName="linNode" presStyleCnt="0"/>
      <dgm:spPr/>
      <dgm:t>
        <a:bodyPr/>
        <a:lstStyle/>
        <a:p>
          <a:endParaRPr lang="ru-RU"/>
        </a:p>
      </dgm:t>
    </dgm:pt>
    <dgm:pt modelId="{1D520764-B220-491C-BFD3-62811CC21287}" type="pres">
      <dgm:prSet presAssocID="{6A5293E0-160C-4344-8271-421DD98D1C0B}" presName="parTx" presStyleLbl="revTx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626E62-3454-43B7-A00F-09305FAE0A6A}" type="pres">
      <dgm:prSet presAssocID="{6A5293E0-160C-4344-8271-421DD98D1C0B}" presName="bracket" presStyleLbl="parChTrans1D1" presStyleIdx="0" presStyleCnt="1"/>
      <dgm:spPr>
        <a:ln w="38100">
          <a:solidFill>
            <a:schemeClr val="accent3"/>
          </a:solidFill>
        </a:ln>
      </dgm:spPr>
      <dgm:t>
        <a:bodyPr/>
        <a:lstStyle/>
        <a:p>
          <a:endParaRPr lang="ru-RU"/>
        </a:p>
      </dgm:t>
    </dgm:pt>
    <dgm:pt modelId="{73708165-F03C-47F0-9288-ADA58A0CA519}" type="pres">
      <dgm:prSet presAssocID="{6A5293E0-160C-4344-8271-421DD98D1C0B}" presName="spH" presStyleCnt="0"/>
      <dgm:spPr/>
      <dgm:t>
        <a:bodyPr/>
        <a:lstStyle/>
        <a:p>
          <a:endParaRPr lang="ru-RU"/>
        </a:p>
      </dgm:t>
    </dgm:pt>
    <dgm:pt modelId="{51407485-8EEC-4FEC-A37A-725AF46FECE5}" type="pres">
      <dgm:prSet presAssocID="{6A5293E0-160C-4344-8271-421DD98D1C0B}" presName="desTx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B74BEF1-55B9-4B99-911C-EC03271DD84D}" type="presOf" srcId="{F5223DE3-5C8B-481B-AB5E-622960287DB6}" destId="{68200E6C-4EF1-4283-9456-974F5E7EAC66}" srcOrd="0" destOrd="0" presId="urn:diagrams.loki3.com/BracketList+Icon"/>
    <dgm:cxn modelId="{213AB153-3F6D-418C-9D06-A609CE533016}" srcId="{6A5293E0-160C-4344-8271-421DD98D1C0B}" destId="{DCD7375E-368E-43D3-A283-C3C49BDFBE74}" srcOrd="4" destOrd="0" parTransId="{EBA475F0-0AAC-4B5D-A5F1-5D47332A92DE}" sibTransId="{25E00DEC-DC0D-489A-BA1C-467A50029E9E}"/>
    <dgm:cxn modelId="{78052145-453D-45C1-B400-BCB95E0E0D54}" srcId="{6A5293E0-160C-4344-8271-421DD98D1C0B}" destId="{62C5DB21-767C-40B5-A3EB-8C231A9EA01A}" srcOrd="1" destOrd="0" parTransId="{8EA52305-11AD-481B-97B7-D68D77FAEBFD}" sibTransId="{061934D5-B90A-4E9D-A491-A173D94A1D6D}"/>
    <dgm:cxn modelId="{72EFB6FE-FB1E-42B8-BA2C-B783E0D9C928}" type="presOf" srcId="{62C5DB21-767C-40B5-A3EB-8C231A9EA01A}" destId="{51407485-8EEC-4FEC-A37A-725AF46FECE5}" srcOrd="0" destOrd="1" presId="urn:diagrams.loki3.com/BracketList+Icon"/>
    <dgm:cxn modelId="{438D41FD-EDA5-4559-A8C7-263B37E25CFB}" type="presOf" srcId="{649CF114-9FFB-4F03-ABC4-BBD4D58F2DAF}" destId="{51407485-8EEC-4FEC-A37A-725AF46FECE5}" srcOrd="0" destOrd="2" presId="urn:diagrams.loki3.com/BracketList+Icon"/>
    <dgm:cxn modelId="{DEDDEFE7-122C-4893-8E70-7A4881D45C16}" srcId="{6A5293E0-160C-4344-8271-421DD98D1C0B}" destId="{19FAC10A-7FAA-481D-859C-3BA5074B28BB}" srcOrd="0" destOrd="0" parTransId="{91DF707C-4397-4105-9314-6D18A7DB154A}" sibTransId="{FDB1A0D3-49F8-4483-B54D-C94E6ED6B412}"/>
    <dgm:cxn modelId="{DF5015F1-3E01-4B16-853D-5E2BBE97C9E1}" type="presOf" srcId="{6A5293E0-160C-4344-8271-421DD98D1C0B}" destId="{1D520764-B220-491C-BFD3-62811CC21287}" srcOrd="0" destOrd="0" presId="urn:diagrams.loki3.com/BracketList+Icon"/>
    <dgm:cxn modelId="{62EB3BB1-21B0-44D0-9443-2AEC62290639}" type="presOf" srcId="{19FAC10A-7FAA-481D-859C-3BA5074B28BB}" destId="{51407485-8EEC-4FEC-A37A-725AF46FECE5}" srcOrd="0" destOrd="0" presId="urn:diagrams.loki3.com/BracketList+Icon"/>
    <dgm:cxn modelId="{381A744F-DF61-45BC-A126-D8E5B10EBD48}" srcId="{6A5293E0-160C-4344-8271-421DD98D1C0B}" destId="{16374E65-1D64-46A7-B1FE-D574E9140C54}" srcOrd="6" destOrd="0" parTransId="{1AB28BCC-08C8-4C58-A6F8-0DC7F629631E}" sibTransId="{5337FE1F-1A3F-4A2E-9792-53B18C12D5E5}"/>
    <dgm:cxn modelId="{396E7DA6-7FC8-423B-B0F9-C7F4F37184B4}" srcId="{6A5293E0-160C-4344-8271-421DD98D1C0B}" destId="{E1E3511E-0A18-431A-9492-206A840A24C7}" srcOrd="3" destOrd="0" parTransId="{96E4D298-8DE4-4FC5-8CBC-97E29ECB1584}" sibTransId="{5ED584F6-1891-4544-A093-75AFD3FC52CB}"/>
    <dgm:cxn modelId="{B6055B8E-52E1-413B-9FC5-33A8A256A65A}" type="presOf" srcId="{16374E65-1D64-46A7-B1FE-D574E9140C54}" destId="{51407485-8EEC-4FEC-A37A-725AF46FECE5}" srcOrd="0" destOrd="6" presId="urn:diagrams.loki3.com/BracketList+Icon"/>
    <dgm:cxn modelId="{A2E2D7B9-B87A-4556-8EBF-DF9BFE994360}" srcId="{6A5293E0-160C-4344-8271-421DD98D1C0B}" destId="{226B1021-9322-4808-BD7D-B6903EAF9931}" srcOrd="5" destOrd="0" parTransId="{059A6527-01F0-4C4E-9186-DAE0F2E8BE0B}" sibTransId="{ACB60681-7066-41CA-BF4F-CDB06B46C683}"/>
    <dgm:cxn modelId="{B1CCFAC3-B293-4DCC-BDC4-8C5AB8CD479A}" srcId="{F5223DE3-5C8B-481B-AB5E-622960287DB6}" destId="{6A5293E0-160C-4344-8271-421DD98D1C0B}" srcOrd="0" destOrd="0" parTransId="{1986348C-5612-4466-B0B0-A831674513E0}" sibTransId="{70F39352-F02E-4B02-A263-8C2BB1178C36}"/>
    <dgm:cxn modelId="{6B725F8D-5E45-497A-9BCC-861C905331FA}" type="presOf" srcId="{226B1021-9322-4808-BD7D-B6903EAF9931}" destId="{51407485-8EEC-4FEC-A37A-725AF46FECE5}" srcOrd="0" destOrd="5" presId="urn:diagrams.loki3.com/BracketList+Icon"/>
    <dgm:cxn modelId="{217EB09B-3FFF-47A0-87F2-5A0EF64ED836}" srcId="{6A5293E0-160C-4344-8271-421DD98D1C0B}" destId="{649CF114-9FFB-4F03-ABC4-BBD4D58F2DAF}" srcOrd="2" destOrd="0" parTransId="{79291542-D9B3-4F02-B9B1-8047AD3C2212}" sibTransId="{073A9A23-1480-4C55-B7FB-ED0D0F8FEE96}"/>
    <dgm:cxn modelId="{E6BA62BD-8807-492B-BC1B-5F1A73E9E5AC}" type="presOf" srcId="{E1E3511E-0A18-431A-9492-206A840A24C7}" destId="{51407485-8EEC-4FEC-A37A-725AF46FECE5}" srcOrd="0" destOrd="3" presId="urn:diagrams.loki3.com/BracketList+Icon"/>
    <dgm:cxn modelId="{04265700-A153-4AB1-B8B8-9EDB40AE87FD}" type="presOf" srcId="{DCD7375E-368E-43D3-A283-C3C49BDFBE74}" destId="{51407485-8EEC-4FEC-A37A-725AF46FECE5}" srcOrd="0" destOrd="4" presId="urn:diagrams.loki3.com/BracketList+Icon"/>
    <dgm:cxn modelId="{F37CD96D-08C6-459A-9B70-9A5881369DF1}" type="presParOf" srcId="{68200E6C-4EF1-4283-9456-974F5E7EAC66}" destId="{0E5999A9-1EC0-474F-9BBE-67A0CB8F5D60}" srcOrd="0" destOrd="0" presId="urn:diagrams.loki3.com/BracketList+Icon"/>
    <dgm:cxn modelId="{5646DBF5-97EC-423D-B49F-B31A831F2742}" type="presParOf" srcId="{0E5999A9-1EC0-474F-9BBE-67A0CB8F5D60}" destId="{1D520764-B220-491C-BFD3-62811CC21287}" srcOrd="0" destOrd="0" presId="urn:diagrams.loki3.com/BracketList+Icon"/>
    <dgm:cxn modelId="{2B2B4534-C74C-4476-A00F-EFFF7DC91FA8}" type="presParOf" srcId="{0E5999A9-1EC0-474F-9BBE-67A0CB8F5D60}" destId="{41626E62-3454-43B7-A00F-09305FAE0A6A}" srcOrd="1" destOrd="0" presId="urn:diagrams.loki3.com/BracketList+Icon"/>
    <dgm:cxn modelId="{4670EF82-D787-478D-8F83-B73FBF559293}" type="presParOf" srcId="{0E5999A9-1EC0-474F-9BBE-67A0CB8F5D60}" destId="{73708165-F03C-47F0-9288-ADA58A0CA519}" srcOrd="2" destOrd="0" presId="urn:diagrams.loki3.com/BracketList+Icon"/>
    <dgm:cxn modelId="{F05445F9-0DA3-4DA3-A240-3A300F2353D5}" type="presParOf" srcId="{0E5999A9-1EC0-474F-9BBE-67A0CB8F5D60}" destId="{51407485-8EEC-4FEC-A37A-725AF46FECE5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1425C14-8A0F-454C-BC9B-6CF1DD5D6FB7}" type="doc">
      <dgm:prSet loTypeId="urn:microsoft.com/office/officeart/2005/8/layout/vProcess5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FD0311A-77B4-439D-97AA-58DC0DF3F305}">
      <dgm:prSet phldrT="[Текст]"/>
      <dgm:spPr/>
      <dgm:t>
        <a:bodyPr/>
        <a:lstStyle/>
        <a:p>
          <a:pPr algn="ctr"/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Избиратель заполняет бюллетень, расписывается за полученный бюллетень.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CD70C7-53E6-4FCE-97FB-D5022B728674}" type="parTrans" cxnId="{792BAD4A-9DF0-4122-839A-E2AED22E55AD}">
      <dgm:prSet/>
      <dgm:spPr/>
      <dgm:t>
        <a:bodyPr/>
        <a:lstStyle/>
        <a:p>
          <a:pPr algn="ctr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C1C5CC-2C31-4DAE-948F-50A32C90FB7B}" type="sibTrans" cxnId="{792BAD4A-9DF0-4122-839A-E2AED22E55AD}">
      <dgm:prSet/>
      <dgm:spPr>
        <a:solidFill>
          <a:schemeClr val="accent3">
            <a:alpha val="90000"/>
          </a:schemeClr>
        </a:solidFill>
        <a:ln>
          <a:solidFill>
            <a:schemeClr val="accent3">
              <a:lumMod val="40000"/>
              <a:lumOff val="60000"/>
              <a:alpha val="90000"/>
            </a:schemeClr>
          </a:solidFill>
        </a:ln>
      </dgm:spPr>
      <dgm:t>
        <a:bodyPr/>
        <a:lstStyle/>
        <a:p>
          <a:pPr algn="ctr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0431C9-8E56-4079-99E2-3E540C7C9375}">
      <dgm:prSet phldrT="[Текст]"/>
      <dgm:spPr/>
      <dgm:t>
        <a:bodyPr/>
        <a:lstStyle/>
        <a:p>
          <a:pPr algn="ctr"/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Члены УИК с правом решающего голоса также ставят свои подписи.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E3725C-CEEE-4029-B26A-2D9109610521}" type="parTrans" cxnId="{F4DFE2C2-E6CC-4677-A4D1-64582B054A72}">
      <dgm:prSet/>
      <dgm:spPr/>
      <dgm:t>
        <a:bodyPr/>
        <a:lstStyle/>
        <a:p>
          <a:pPr algn="ctr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1E239B6-B318-4077-853C-DBA737BA0F95}" type="sibTrans" cxnId="{F4DFE2C2-E6CC-4677-A4D1-64582B054A72}">
      <dgm:prSet/>
      <dgm:spPr>
        <a:solidFill>
          <a:schemeClr val="accent3">
            <a:alpha val="90000"/>
          </a:schemeClr>
        </a:solidFill>
        <a:ln>
          <a:solidFill>
            <a:schemeClr val="accent3">
              <a:lumMod val="40000"/>
              <a:lumOff val="60000"/>
              <a:alpha val="90000"/>
            </a:schemeClr>
          </a:solidFill>
        </a:ln>
      </dgm:spPr>
      <dgm:t>
        <a:bodyPr/>
        <a:lstStyle/>
        <a:p>
          <a:pPr algn="ctr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A5F4E6-5DD0-42FE-A6DC-EF3A652BF955}">
      <dgm:prSet phldrT="[Текст]"/>
      <dgm:spPr/>
      <dgm:t>
        <a:bodyPr/>
        <a:lstStyle/>
        <a:p>
          <a:pPr algn="ctr"/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Избиратель тайно заполняет бюллетень и опускает его в переносной ящик для голосования.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841161B-E440-47E9-BFC7-02748B4B7E05}" type="parTrans" cxnId="{F4ABBBBB-07F2-4AEF-B3A8-8448D219B3F4}">
      <dgm:prSet/>
      <dgm:spPr/>
      <dgm:t>
        <a:bodyPr/>
        <a:lstStyle/>
        <a:p>
          <a:pPr algn="ctr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0CFAFE-F623-4B37-BCD5-BA954AFFC92E}" type="sibTrans" cxnId="{F4ABBBBB-07F2-4AEF-B3A8-8448D219B3F4}">
      <dgm:prSet/>
      <dgm:spPr/>
      <dgm:t>
        <a:bodyPr/>
        <a:lstStyle/>
        <a:p>
          <a:pPr algn="ctr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E0E31C-664D-4F4E-A877-5AACB0784812}" type="pres">
      <dgm:prSet presAssocID="{B1425C14-8A0F-454C-BC9B-6CF1DD5D6FB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C646892-7265-4C3F-B1C4-24CEA3063578}" type="pres">
      <dgm:prSet presAssocID="{B1425C14-8A0F-454C-BC9B-6CF1DD5D6FB7}" presName="dummyMaxCanvas" presStyleCnt="0">
        <dgm:presLayoutVars/>
      </dgm:prSet>
      <dgm:spPr/>
      <dgm:t>
        <a:bodyPr/>
        <a:lstStyle/>
        <a:p>
          <a:endParaRPr lang="ru-RU"/>
        </a:p>
      </dgm:t>
    </dgm:pt>
    <dgm:pt modelId="{AC8D81D2-AF4C-499A-9F81-97340E868AFB}" type="pres">
      <dgm:prSet presAssocID="{B1425C14-8A0F-454C-BC9B-6CF1DD5D6FB7}" presName="ThreeNodes_1" presStyleLbl="node1" presStyleIdx="0" presStyleCnt="3" custLinFactNeighborX="-34" custLinFactNeighborY="-38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EBE912-792D-4294-95AF-71D9A82D0596}" type="pres">
      <dgm:prSet presAssocID="{B1425C14-8A0F-454C-BC9B-6CF1DD5D6FB7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855851-9DA3-415F-808C-8DD778F8380B}" type="pres">
      <dgm:prSet presAssocID="{B1425C14-8A0F-454C-BC9B-6CF1DD5D6FB7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D9F1F7-6E9F-466D-9806-B15AA7DE2022}" type="pres">
      <dgm:prSet presAssocID="{B1425C14-8A0F-454C-BC9B-6CF1DD5D6FB7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2C4018-6572-420B-8E61-36E46B77D436}" type="pres">
      <dgm:prSet presAssocID="{B1425C14-8A0F-454C-BC9B-6CF1DD5D6FB7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0B8F4A-D036-43E6-B268-D039317728F0}" type="pres">
      <dgm:prSet presAssocID="{B1425C14-8A0F-454C-BC9B-6CF1DD5D6FB7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A97F63-12CD-49BE-9E03-20C274FEA031}" type="pres">
      <dgm:prSet presAssocID="{B1425C14-8A0F-454C-BC9B-6CF1DD5D6FB7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1AD026-3DC1-4E5F-BD2D-095334A9B376}" type="pres">
      <dgm:prSet presAssocID="{B1425C14-8A0F-454C-BC9B-6CF1DD5D6FB7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2D143A8-1BDF-4C89-A895-407886E84218}" type="presOf" srcId="{66A5F4E6-5DD0-42FE-A6DC-EF3A652BF955}" destId="{E61AD026-3DC1-4E5F-BD2D-095334A9B376}" srcOrd="1" destOrd="0" presId="urn:microsoft.com/office/officeart/2005/8/layout/vProcess5"/>
    <dgm:cxn modelId="{0F35E8F4-B029-47F4-96F8-315275C37A12}" type="presOf" srcId="{3FD0311A-77B4-439D-97AA-58DC0DF3F305}" destId="{220B8F4A-D036-43E6-B268-D039317728F0}" srcOrd="1" destOrd="0" presId="urn:microsoft.com/office/officeart/2005/8/layout/vProcess5"/>
    <dgm:cxn modelId="{D3D3849C-84C8-4D3A-A63B-DE56CE52A47B}" type="presOf" srcId="{B3C1C5CC-2C31-4DAE-948F-50A32C90FB7B}" destId="{81D9F1F7-6E9F-466D-9806-B15AA7DE2022}" srcOrd="0" destOrd="0" presId="urn:microsoft.com/office/officeart/2005/8/layout/vProcess5"/>
    <dgm:cxn modelId="{ACB3250E-2441-48EC-A042-E878D32473F6}" type="presOf" srcId="{3FD0311A-77B4-439D-97AA-58DC0DF3F305}" destId="{AC8D81D2-AF4C-499A-9F81-97340E868AFB}" srcOrd="0" destOrd="0" presId="urn:microsoft.com/office/officeart/2005/8/layout/vProcess5"/>
    <dgm:cxn modelId="{2899C8F2-D97C-482E-962F-282CDF42C967}" type="presOf" srcId="{DB0431C9-8E56-4079-99E2-3E540C7C9375}" destId="{ABA97F63-12CD-49BE-9E03-20C274FEA031}" srcOrd="1" destOrd="0" presId="urn:microsoft.com/office/officeart/2005/8/layout/vProcess5"/>
    <dgm:cxn modelId="{B679A5FB-AF80-4681-97CE-5D5C3F964D79}" type="presOf" srcId="{DB0431C9-8E56-4079-99E2-3E540C7C9375}" destId="{0CEBE912-792D-4294-95AF-71D9A82D0596}" srcOrd="0" destOrd="0" presId="urn:microsoft.com/office/officeart/2005/8/layout/vProcess5"/>
    <dgm:cxn modelId="{F4DFE2C2-E6CC-4677-A4D1-64582B054A72}" srcId="{B1425C14-8A0F-454C-BC9B-6CF1DD5D6FB7}" destId="{DB0431C9-8E56-4079-99E2-3E540C7C9375}" srcOrd="1" destOrd="0" parTransId="{1BE3725C-CEEE-4029-B26A-2D9109610521}" sibTransId="{F1E239B6-B318-4077-853C-DBA737BA0F95}"/>
    <dgm:cxn modelId="{792BAD4A-9DF0-4122-839A-E2AED22E55AD}" srcId="{B1425C14-8A0F-454C-BC9B-6CF1DD5D6FB7}" destId="{3FD0311A-77B4-439D-97AA-58DC0DF3F305}" srcOrd="0" destOrd="0" parTransId="{73CD70C7-53E6-4FCE-97FB-D5022B728674}" sibTransId="{B3C1C5CC-2C31-4DAE-948F-50A32C90FB7B}"/>
    <dgm:cxn modelId="{AD4D4D97-5C41-4DF2-94F1-A81BB2EDFB18}" type="presOf" srcId="{F1E239B6-B318-4077-853C-DBA737BA0F95}" destId="{CD2C4018-6572-420B-8E61-36E46B77D436}" srcOrd="0" destOrd="0" presId="urn:microsoft.com/office/officeart/2005/8/layout/vProcess5"/>
    <dgm:cxn modelId="{BE01146F-E736-4B66-82F9-0FFE5FF72EF2}" type="presOf" srcId="{B1425C14-8A0F-454C-BC9B-6CF1DD5D6FB7}" destId="{54E0E31C-664D-4F4E-A877-5AACB0784812}" srcOrd="0" destOrd="0" presId="urn:microsoft.com/office/officeart/2005/8/layout/vProcess5"/>
    <dgm:cxn modelId="{F4ABBBBB-07F2-4AEF-B3A8-8448D219B3F4}" srcId="{B1425C14-8A0F-454C-BC9B-6CF1DD5D6FB7}" destId="{66A5F4E6-5DD0-42FE-A6DC-EF3A652BF955}" srcOrd="2" destOrd="0" parTransId="{7841161B-E440-47E9-BFC7-02748B4B7E05}" sibTransId="{B10CFAFE-F623-4B37-BCD5-BA954AFFC92E}"/>
    <dgm:cxn modelId="{A96A7A03-A936-4A77-B365-4EBF112F61B7}" type="presOf" srcId="{66A5F4E6-5DD0-42FE-A6DC-EF3A652BF955}" destId="{F3855851-9DA3-415F-808C-8DD778F8380B}" srcOrd="0" destOrd="0" presId="urn:microsoft.com/office/officeart/2005/8/layout/vProcess5"/>
    <dgm:cxn modelId="{049C4F91-41D1-4628-93B5-96AC5D1866B4}" type="presParOf" srcId="{54E0E31C-664D-4F4E-A877-5AACB0784812}" destId="{CC646892-7265-4C3F-B1C4-24CEA3063578}" srcOrd="0" destOrd="0" presId="urn:microsoft.com/office/officeart/2005/8/layout/vProcess5"/>
    <dgm:cxn modelId="{EC539B75-CB40-47E5-9AA5-C3A8C6EE94FE}" type="presParOf" srcId="{54E0E31C-664D-4F4E-A877-5AACB0784812}" destId="{AC8D81D2-AF4C-499A-9F81-97340E868AFB}" srcOrd="1" destOrd="0" presId="urn:microsoft.com/office/officeart/2005/8/layout/vProcess5"/>
    <dgm:cxn modelId="{8F278978-4874-4301-AF42-03644591031B}" type="presParOf" srcId="{54E0E31C-664D-4F4E-A877-5AACB0784812}" destId="{0CEBE912-792D-4294-95AF-71D9A82D0596}" srcOrd="2" destOrd="0" presId="urn:microsoft.com/office/officeart/2005/8/layout/vProcess5"/>
    <dgm:cxn modelId="{8475DD5A-012B-4CDA-A23D-98A17A91628D}" type="presParOf" srcId="{54E0E31C-664D-4F4E-A877-5AACB0784812}" destId="{F3855851-9DA3-415F-808C-8DD778F8380B}" srcOrd="3" destOrd="0" presId="urn:microsoft.com/office/officeart/2005/8/layout/vProcess5"/>
    <dgm:cxn modelId="{E8DFE01B-1BC4-4979-85C9-09EEF5C15FC9}" type="presParOf" srcId="{54E0E31C-664D-4F4E-A877-5AACB0784812}" destId="{81D9F1F7-6E9F-466D-9806-B15AA7DE2022}" srcOrd="4" destOrd="0" presId="urn:microsoft.com/office/officeart/2005/8/layout/vProcess5"/>
    <dgm:cxn modelId="{7C28EB8A-FC6D-4687-BE46-AC2E6982E58F}" type="presParOf" srcId="{54E0E31C-664D-4F4E-A877-5AACB0784812}" destId="{CD2C4018-6572-420B-8E61-36E46B77D436}" srcOrd="5" destOrd="0" presId="urn:microsoft.com/office/officeart/2005/8/layout/vProcess5"/>
    <dgm:cxn modelId="{3525960E-ABFB-46CA-8503-FC4178A8EF7A}" type="presParOf" srcId="{54E0E31C-664D-4F4E-A877-5AACB0784812}" destId="{220B8F4A-D036-43E6-B268-D039317728F0}" srcOrd="6" destOrd="0" presId="urn:microsoft.com/office/officeart/2005/8/layout/vProcess5"/>
    <dgm:cxn modelId="{645E3B51-4032-43F6-A718-E74C57E8DF13}" type="presParOf" srcId="{54E0E31C-664D-4F4E-A877-5AACB0784812}" destId="{ABA97F63-12CD-49BE-9E03-20C274FEA031}" srcOrd="7" destOrd="0" presId="urn:microsoft.com/office/officeart/2005/8/layout/vProcess5"/>
    <dgm:cxn modelId="{1912D60F-7A57-4BB7-8512-EC7926011FF2}" type="presParOf" srcId="{54E0E31C-664D-4F4E-A877-5AACB0784812}" destId="{E61AD026-3DC1-4E5F-BD2D-095334A9B376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1D2AC92-D40D-46C2-AFA2-FF77A202E9CC}" type="doc">
      <dgm:prSet loTypeId="urn:microsoft.com/office/officeart/2005/8/layout/hierarchy3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A6A47C3-6843-47A0-8B47-20F526C8C493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Члены УИК, проводившие голосование: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01C3ED-5DDF-4F9C-B411-E37666A9F35A}" type="parTrans" cxnId="{8BB19CE0-25A8-4AAC-BCF5-969ADC10181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E8BBA67-234D-4C39-9D6A-9AD055DEDD2B}" type="sibTrans" cxnId="{8BB19CE0-25A8-4AAC-BCF5-969ADC10181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68AD49-FC04-49F8-88FC-FAA31C72311D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возвращают неиспользованные избирательные бюллетени по </a:t>
          </a: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ведомости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D571E8-A512-48B8-A382-EA19FAB89758}" type="parTrans" cxnId="{29BD802C-D787-4525-B3E5-2A30308ECADF}">
      <dgm:prSet/>
      <dgm:spPr>
        <a:ln w="28575">
          <a:solidFill>
            <a:schemeClr val="accent3"/>
          </a:solidFill>
        </a:ln>
      </dgm:spPr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DB53607-2387-4803-B6D5-F1B7B07B55A9}" type="sibTrans" cxnId="{29BD802C-D787-4525-B3E5-2A30308ECAD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70E22B-C8D7-43FF-880E-087F6E8AC5B4}">
      <dgm:prSet phldrT="[Текст]"/>
      <dgm:spPr/>
      <dgm:t>
        <a:bodyPr/>
        <a:lstStyle/>
        <a:p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ставят подписи 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списке избирателей.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69F132-B70C-45AE-BF56-D522C40C51CF}" type="parTrans" cxnId="{F2FBAE1A-B702-4858-8C20-5CF984921966}">
      <dgm:prSet/>
      <dgm:spPr>
        <a:ln w="28575">
          <a:solidFill>
            <a:schemeClr val="accent3"/>
          </a:solidFill>
        </a:ln>
      </dgm:spPr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FA809F-C036-4D93-93CB-2998F30F4791}" type="sibTrans" cxnId="{F2FBAE1A-B702-4858-8C20-5CF98492196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8FFC36-0ADC-4EAC-880D-5F05CD5A0961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Секретарь УИК: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EBBBBC-3F69-4F44-BC92-2CF0E81620AE}" type="parTrans" cxnId="{C9BF2A62-5E3D-4BD8-BDBF-997692D03B3A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D37AD4-DD5C-4101-9F3B-6ACA8CFF5645}" type="sibTrans" cxnId="{C9BF2A62-5E3D-4BD8-BDBF-997692D03B3A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43FA18-9F81-4ED2-8E83-8357D2F89585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вносит в список избирателей </a:t>
          </a: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серию и номер паспорта 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проголосовавшего избирателя;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40F0F3-1904-41C3-BD21-F76E97B451A7}" type="parTrans" cxnId="{86A7C478-9C7E-4952-A773-382DDC2BAC7C}">
      <dgm:prSet/>
      <dgm:spPr>
        <a:ln w="28575">
          <a:solidFill>
            <a:schemeClr val="accent3"/>
          </a:solidFill>
        </a:ln>
      </dgm:spPr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0E77FE-2FD0-421B-A7CD-AC6C1C6E8600}" type="sibTrans" cxnId="{86A7C478-9C7E-4952-A773-382DDC2BAC7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06569F-1530-40CB-8D00-E160EA64A352}">
      <dgm:prSet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делает отметку «</a:t>
          </a: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Голосовал вне помещения для голосования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».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BEE864-6401-4BCA-8389-AC84CC113447}" type="parTrans" cxnId="{52C2C2E4-749F-4758-8A6F-9C7D87065CD7}">
      <dgm:prSet/>
      <dgm:spPr>
        <a:ln w="28575">
          <a:solidFill>
            <a:schemeClr val="accent3"/>
          </a:solidFill>
        </a:ln>
      </dgm:spPr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59DB170-DDDF-4513-BCC2-7D4F4F39BCF9}" type="sibTrans" cxnId="{52C2C2E4-749F-4758-8A6F-9C7D87065CD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4A2EAE-FB70-4263-A959-F07E1BCC8DFD}" type="pres">
      <dgm:prSet presAssocID="{01D2AC92-D40D-46C2-AFA2-FF77A202E9C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88C8D0A-C092-462D-8076-F2438F402296}" type="pres">
      <dgm:prSet presAssocID="{7A6A47C3-6843-47A0-8B47-20F526C8C493}" presName="root" presStyleCnt="0"/>
      <dgm:spPr/>
      <dgm:t>
        <a:bodyPr/>
        <a:lstStyle/>
        <a:p>
          <a:endParaRPr lang="ru-RU"/>
        </a:p>
      </dgm:t>
    </dgm:pt>
    <dgm:pt modelId="{C7FF2B8E-2397-466C-99EC-95BC2375B702}" type="pres">
      <dgm:prSet presAssocID="{7A6A47C3-6843-47A0-8B47-20F526C8C493}" presName="rootComposite" presStyleCnt="0"/>
      <dgm:spPr/>
      <dgm:t>
        <a:bodyPr/>
        <a:lstStyle/>
        <a:p>
          <a:endParaRPr lang="ru-RU"/>
        </a:p>
      </dgm:t>
    </dgm:pt>
    <dgm:pt modelId="{4E0482B8-D1A3-47C5-BA1B-EF4AEAFAA478}" type="pres">
      <dgm:prSet presAssocID="{7A6A47C3-6843-47A0-8B47-20F526C8C493}" presName="rootText" presStyleLbl="node1" presStyleIdx="0" presStyleCnt="2"/>
      <dgm:spPr/>
      <dgm:t>
        <a:bodyPr/>
        <a:lstStyle/>
        <a:p>
          <a:endParaRPr lang="ru-RU"/>
        </a:p>
      </dgm:t>
    </dgm:pt>
    <dgm:pt modelId="{BB15F058-F94F-4181-90A4-C5B5D3CF3B38}" type="pres">
      <dgm:prSet presAssocID="{7A6A47C3-6843-47A0-8B47-20F526C8C493}" presName="rootConnector" presStyleLbl="node1" presStyleIdx="0" presStyleCnt="2"/>
      <dgm:spPr/>
      <dgm:t>
        <a:bodyPr/>
        <a:lstStyle/>
        <a:p>
          <a:endParaRPr lang="ru-RU"/>
        </a:p>
      </dgm:t>
    </dgm:pt>
    <dgm:pt modelId="{060AAEC8-DB11-4307-89A4-B4C26AEEC21F}" type="pres">
      <dgm:prSet presAssocID="{7A6A47C3-6843-47A0-8B47-20F526C8C493}" presName="childShape" presStyleCnt="0"/>
      <dgm:spPr/>
      <dgm:t>
        <a:bodyPr/>
        <a:lstStyle/>
        <a:p>
          <a:endParaRPr lang="ru-RU"/>
        </a:p>
      </dgm:t>
    </dgm:pt>
    <dgm:pt modelId="{CBFE286B-49E9-40B3-BD9A-4AC6F14BFEF9}" type="pres">
      <dgm:prSet presAssocID="{42D571E8-A512-48B8-A382-EA19FAB89758}" presName="Name13" presStyleLbl="parChTrans1D2" presStyleIdx="0" presStyleCnt="4"/>
      <dgm:spPr/>
      <dgm:t>
        <a:bodyPr/>
        <a:lstStyle/>
        <a:p>
          <a:endParaRPr lang="ru-RU"/>
        </a:p>
      </dgm:t>
    </dgm:pt>
    <dgm:pt modelId="{C239150B-C5C3-4993-A45F-F3BD0DC3A1BD}" type="pres">
      <dgm:prSet presAssocID="{E168AD49-FC04-49F8-88FC-FAA31C72311D}" presName="childText" presStyleLbl="bgAcc1" presStyleIdx="0" presStyleCnt="4" custScaleX="1778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6FF4FD-9EE0-46A2-82CA-C26DFFACF71C}" type="pres">
      <dgm:prSet presAssocID="{E869F132-B70C-45AE-BF56-D522C40C51CF}" presName="Name13" presStyleLbl="parChTrans1D2" presStyleIdx="1" presStyleCnt="4"/>
      <dgm:spPr/>
      <dgm:t>
        <a:bodyPr/>
        <a:lstStyle/>
        <a:p>
          <a:endParaRPr lang="ru-RU"/>
        </a:p>
      </dgm:t>
    </dgm:pt>
    <dgm:pt modelId="{074A44C7-BFF0-4756-AD40-0B890237D38D}" type="pres">
      <dgm:prSet presAssocID="{9770E22B-C8D7-43FF-880E-087F6E8AC5B4}" presName="childText" presStyleLbl="bgAcc1" presStyleIdx="1" presStyleCnt="4" custScaleX="1778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B1788F-BD2E-400D-BD96-25BB2A2C1D02}" type="pres">
      <dgm:prSet presAssocID="{DA8FFC36-0ADC-4EAC-880D-5F05CD5A0961}" presName="root" presStyleCnt="0"/>
      <dgm:spPr/>
      <dgm:t>
        <a:bodyPr/>
        <a:lstStyle/>
        <a:p>
          <a:endParaRPr lang="ru-RU"/>
        </a:p>
      </dgm:t>
    </dgm:pt>
    <dgm:pt modelId="{B7D7DE75-905C-4008-881F-B02BF50779B3}" type="pres">
      <dgm:prSet presAssocID="{DA8FFC36-0ADC-4EAC-880D-5F05CD5A0961}" presName="rootComposite" presStyleCnt="0"/>
      <dgm:spPr/>
      <dgm:t>
        <a:bodyPr/>
        <a:lstStyle/>
        <a:p>
          <a:endParaRPr lang="ru-RU"/>
        </a:p>
      </dgm:t>
    </dgm:pt>
    <dgm:pt modelId="{C32C32EA-C0FD-4F2D-A533-13B254046022}" type="pres">
      <dgm:prSet presAssocID="{DA8FFC36-0ADC-4EAC-880D-5F05CD5A0961}" presName="rootText" presStyleLbl="node1" presStyleIdx="1" presStyleCnt="2"/>
      <dgm:spPr/>
      <dgm:t>
        <a:bodyPr/>
        <a:lstStyle/>
        <a:p>
          <a:endParaRPr lang="ru-RU"/>
        </a:p>
      </dgm:t>
    </dgm:pt>
    <dgm:pt modelId="{CBE59C1F-63D7-4E29-B170-6F2956CA9AAF}" type="pres">
      <dgm:prSet presAssocID="{DA8FFC36-0ADC-4EAC-880D-5F05CD5A0961}" presName="rootConnector" presStyleLbl="node1" presStyleIdx="1" presStyleCnt="2"/>
      <dgm:spPr/>
      <dgm:t>
        <a:bodyPr/>
        <a:lstStyle/>
        <a:p>
          <a:endParaRPr lang="ru-RU"/>
        </a:p>
      </dgm:t>
    </dgm:pt>
    <dgm:pt modelId="{FD8C5ED8-70D2-44DD-987F-C72B9D379B1B}" type="pres">
      <dgm:prSet presAssocID="{DA8FFC36-0ADC-4EAC-880D-5F05CD5A0961}" presName="childShape" presStyleCnt="0"/>
      <dgm:spPr/>
      <dgm:t>
        <a:bodyPr/>
        <a:lstStyle/>
        <a:p>
          <a:endParaRPr lang="ru-RU"/>
        </a:p>
      </dgm:t>
    </dgm:pt>
    <dgm:pt modelId="{64098AC1-8F00-4E5C-A9B5-FBA6EB0772F5}" type="pres">
      <dgm:prSet presAssocID="{4740F0F3-1904-41C3-BD21-F76E97B451A7}" presName="Name13" presStyleLbl="parChTrans1D2" presStyleIdx="2" presStyleCnt="4"/>
      <dgm:spPr/>
      <dgm:t>
        <a:bodyPr/>
        <a:lstStyle/>
        <a:p>
          <a:endParaRPr lang="ru-RU"/>
        </a:p>
      </dgm:t>
    </dgm:pt>
    <dgm:pt modelId="{6E133968-9195-40A4-88B7-32D277B37225}" type="pres">
      <dgm:prSet presAssocID="{4543FA18-9F81-4ED2-8E83-8357D2F89585}" presName="childText" presStyleLbl="bgAcc1" presStyleIdx="2" presStyleCnt="4" custScaleX="1778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2F3B80-6788-497C-98A0-BF1DA1410908}" type="pres">
      <dgm:prSet presAssocID="{BBBEE864-6401-4BCA-8389-AC84CC113447}" presName="Name13" presStyleLbl="parChTrans1D2" presStyleIdx="3" presStyleCnt="4"/>
      <dgm:spPr/>
      <dgm:t>
        <a:bodyPr/>
        <a:lstStyle/>
        <a:p>
          <a:endParaRPr lang="ru-RU"/>
        </a:p>
      </dgm:t>
    </dgm:pt>
    <dgm:pt modelId="{5EB3D30B-5C33-4C17-A3A2-833CC81E0475}" type="pres">
      <dgm:prSet presAssocID="{AF06569F-1530-40CB-8D00-E160EA64A352}" presName="childText" presStyleLbl="bgAcc1" presStyleIdx="3" presStyleCnt="4" custScaleX="1778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2C2C2E4-749F-4758-8A6F-9C7D87065CD7}" srcId="{DA8FFC36-0ADC-4EAC-880D-5F05CD5A0961}" destId="{AF06569F-1530-40CB-8D00-E160EA64A352}" srcOrd="1" destOrd="0" parTransId="{BBBEE864-6401-4BCA-8389-AC84CC113447}" sibTransId="{359DB170-DDDF-4513-BCC2-7D4F4F39BCF9}"/>
    <dgm:cxn modelId="{06D2DD42-AA89-405F-9393-4804C399965F}" type="presOf" srcId="{E168AD49-FC04-49F8-88FC-FAA31C72311D}" destId="{C239150B-C5C3-4993-A45F-F3BD0DC3A1BD}" srcOrd="0" destOrd="0" presId="urn:microsoft.com/office/officeart/2005/8/layout/hierarchy3"/>
    <dgm:cxn modelId="{F0543196-3198-444A-9C68-57C099AD75D4}" type="presOf" srcId="{9770E22B-C8D7-43FF-880E-087F6E8AC5B4}" destId="{074A44C7-BFF0-4756-AD40-0B890237D38D}" srcOrd="0" destOrd="0" presId="urn:microsoft.com/office/officeart/2005/8/layout/hierarchy3"/>
    <dgm:cxn modelId="{F0438CF5-D6BD-44CB-8090-26838461E4FB}" type="presOf" srcId="{E869F132-B70C-45AE-BF56-D522C40C51CF}" destId="{756FF4FD-9EE0-46A2-82CA-C26DFFACF71C}" srcOrd="0" destOrd="0" presId="urn:microsoft.com/office/officeart/2005/8/layout/hierarchy3"/>
    <dgm:cxn modelId="{07B06541-B1DF-4A31-8FE0-06194EFF8AFF}" type="presOf" srcId="{01D2AC92-D40D-46C2-AFA2-FF77A202E9CC}" destId="{BE4A2EAE-FB70-4263-A959-F07E1BCC8DFD}" srcOrd="0" destOrd="0" presId="urn:microsoft.com/office/officeart/2005/8/layout/hierarchy3"/>
    <dgm:cxn modelId="{29BD802C-D787-4525-B3E5-2A30308ECADF}" srcId="{7A6A47C3-6843-47A0-8B47-20F526C8C493}" destId="{E168AD49-FC04-49F8-88FC-FAA31C72311D}" srcOrd="0" destOrd="0" parTransId="{42D571E8-A512-48B8-A382-EA19FAB89758}" sibTransId="{2DB53607-2387-4803-B6D5-F1B7B07B55A9}"/>
    <dgm:cxn modelId="{417034D1-A768-4B6A-B68C-220968C8B057}" type="presOf" srcId="{7A6A47C3-6843-47A0-8B47-20F526C8C493}" destId="{4E0482B8-D1A3-47C5-BA1B-EF4AEAFAA478}" srcOrd="0" destOrd="0" presId="urn:microsoft.com/office/officeart/2005/8/layout/hierarchy3"/>
    <dgm:cxn modelId="{86A7C478-9C7E-4952-A773-382DDC2BAC7C}" srcId="{DA8FFC36-0ADC-4EAC-880D-5F05CD5A0961}" destId="{4543FA18-9F81-4ED2-8E83-8357D2F89585}" srcOrd="0" destOrd="0" parTransId="{4740F0F3-1904-41C3-BD21-F76E97B451A7}" sibTransId="{380E77FE-2FD0-421B-A7CD-AC6C1C6E8600}"/>
    <dgm:cxn modelId="{B0B927F3-030D-4DFE-89B8-75B3C743E59E}" type="presOf" srcId="{BBBEE864-6401-4BCA-8389-AC84CC113447}" destId="{612F3B80-6788-497C-98A0-BF1DA1410908}" srcOrd="0" destOrd="0" presId="urn:microsoft.com/office/officeart/2005/8/layout/hierarchy3"/>
    <dgm:cxn modelId="{ACD79995-1C53-4480-B032-94303D339082}" type="presOf" srcId="{4740F0F3-1904-41C3-BD21-F76E97B451A7}" destId="{64098AC1-8F00-4E5C-A9B5-FBA6EB0772F5}" srcOrd="0" destOrd="0" presId="urn:microsoft.com/office/officeart/2005/8/layout/hierarchy3"/>
    <dgm:cxn modelId="{8BB19CE0-25A8-4AAC-BCF5-969ADC101819}" srcId="{01D2AC92-D40D-46C2-AFA2-FF77A202E9CC}" destId="{7A6A47C3-6843-47A0-8B47-20F526C8C493}" srcOrd="0" destOrd="0" parTransId="{AF01C3ED-5DDF-4F9C-B411-E37666A9F35A}" sibTransId="{6E8BBA67-234D-4C39-9D6A-9AD055DEDD2B}"/>
    <dgm:cxn modelId="{111ECF09-C859-4D86-92D7-E2318DCD0697}" type="presOf" srcId="{DA8FFC36-0ADC-4EAC-880D-5F05CD5A0961}" destId="{CBE59C1F-63D7-4E29-B170-6F2956CA9AAF}" srcOrd="1" destOrd="0" presId="urn:microsoft.com/office/officeart/2005/8/layout/hierarchy3"/>
    <dgm:cxn modelId="{550774D1-8E34-48C1-AB7E-84AB4D101333}" type="presOf" srcId="{AF06569F-1530-40CB-8D00-E160EA64A352}" destId="{5EB3D30B-5C33-4C17-A3A2-833CC81E0475}" srcOrd="0" destOrd="0" presId="urn:microsoft.com/office/officeart/2005/8/layout/hierarchy3"/>
    <dgm:cxn modelId="{59BB95B9-F3C1-4F52-B9C1-F625CE2E6FB9}" type="presOf" srcId="{4543FA18-9F81-4ED2-8E83-8357D2F89585}" destId="{6E133968-9195-40A4-88B7-32D277B37225}" srcOrd="0" destOrd="0" presId="urn:microsoft.com/office/officeart/2005/8/layout/hierarchy3"/>
    <dgm:cxn modelId="{F2FBAE1A-B702-4858-8C20-5CF984921966}" srcId="{7A6A47C3-6843-47A0-8B47-20F526C8C493}" destId="{9770E22B-C8D7-43FF-880E-087F6E8AC5B4}" srcOrd="1" destOrd="0" parTransId="{E869F132-B70C-45AE-BF56-D522C40C51CF}" sibTransId="{2AFA809F-C036-4D93-93CB-2998F30F4791}"/>
    <dgm:cxn modelId="{8F8EB84D-AE02-4E7E-BD8C-FDA628AFA3AE}" type="presOf" srcId="{7A6A47C3-6843-47A0-8B47-20F526C8C493}" destId="{BB15F058-F94F-4181-90A4-C5B5D3CF3B38}" srcOrd="1" destOrd="0" presId="urn:microsoft.com/office/officeart/2005/8/layout/hierarchy3"/>
    <dgm:cxn modelId="{E7A68F53-A680-4834-B8BC-AAEBCBAF5943}" type="presOf" srcId="{DA8FFC36-0ADC-4EAC-880D-5F05CD5A0961}" destId="{C32C32EA-C0FD-4F2D-A533-13B254046022}" srcOrd="0" destOrd="0" presId="urn:microsoft.com/office/officeart/2005/8/layout/hierarchy3"/>
    <dgm:cxn modelId="{C9BF2A62-5E3D-4BD8-BDBF-997692D03B3A}" srcId="{01D2AC92-D40D-46C2-AFA2-FF77A202E9CC}" destId="{DA8FFC36-0ADC-4EAC-880D-5F05CD5A0961}" srcOrd="1" destOrd="0" parTransId="{9DEBBBBC-3F69-4F44-BC92-2CF0E81620AE}" sibTransId="{12D37AD4-DD5C-4101-9F3B-6ACA8CFF5645}"/>
    <dgm:cxn modelId="{73F406B8-4991-4394-93D5-C76399CD7269}" type="presOf" srcId="{42D571E8-A512-48B8-A382-EA19FAB89758}" destId="{CBFE286B-49E9-40B3-BD9A-4AC6F14BFEF9}" srcOrd="0" destOrd="0" presId="urn:microsoft.com/office/officeart/2005/8/layout/hierarchy3"/>
    <dgm:cxn modelId="{DDAAE069-D299-428A-93E3-CBC234DA7ED7}" type="presParOf" srcId="{BE4A2EAE-FB70-4263-A959-F07E1BCC8DFD}" destId="{C88C8D0A-C092-462D-8076-F2438F402296}" srcOrd="0" destOrd="0" presId="urn:microsoft.com/office/officeart/2005/8/layout/hierarchy3"/>
    <dgm:cxn modelId="{7E3948F0-F273-4C4F-BEBD-AB4F90B49C28}" type="presParOf" srcId="{C88C8D0A-C092-462D-8076-F2438F402296}" destId="{C7FF2B8E-2397-466C-99EC-95BC2375B702}" srcOrd="0" destOrd="0" presId="urn:microsoft.com/office/officeart/2005/8/layout/hierarchy3"/>
    <dgm:cxn modelId="{7D27C37C-BC82-4A7F-8363-A954DD8BF204}" type="presParOf" srcId="{C7FF2B8E-2397-466C-99EC-95BC2375B702}" destId="{4E0482B8-D1A3-47C5-BA1B-EF4AEAFAA478}" srcOrd="0" destOrd="0" presId="urn:microsoft.com/office/officeart/2005/8/layout/hierarchy3"/>
    <dgm:cxn modelId="{EBC61734-C8D5-434D-B147-68440542F993}" type="presParOf" srcId="{C7FF2B8E-2397-466C-99EC-95BC2375B702}" destId="{BB15F058-F94F-4181-90A4-C5B5D3CF3B38}" srcOrd="1" destOrd="0" presId="urn:microsoft.com/office/officeart/2005/8/layout/hierarchy3"/>
    <dgm:cxn modelId="{B5644718-BA8D-490E-B153-7B1F7D52369E}" type="presParOf" srcId="{C88C8D0A-C092-462D-8076-F2438F402296}" destId="{060AAEC8-DB11-4307-89A4-B4C26AEEC21F}" srcOrd="1" destOrd="0" presId="urn:microsoft.com/office/officeart/2005/8/layout/hierarchy3"/>
    <dgm:cxn modelId="{6B953DC0-8E59-42B0-A155-D599FBBCA612}" type="presParOf" srcId="{060AAEC8-DB11-4307-89A4-B4C26AEEC21F}" destId="{CBFE286B-49E9-40B3-BD9A-4AC6F14BFEF9}" srcOrd="0" destOrd="0" presId="urn:microsoft.com/office/officeart/2005/8/layout/hierarchy3"/>
    <dgm:cxn modelId="{7F4AD815-3796-4E49-93E4-6A8695E53394}" type="presParOf" srcId="{060AAEC8-DB11-4307-89A4-B4C26AEEC21F}" destId="{C239150B-C5C3-4993-A45F-F3BD0DC3A1BD}" srcOrd="1" destOrd="0" presId="urn:microsoft.com/office/officeart/2005/8/layout/hierarchy3"/>
    <dgm:cxn modelId="{114A050B-0960-472C-A45E-A286EBF12E54}" type="presParOf" srcId="{060AAEC8-DB11-4307-89A4-B4C26AEEC21F}" destId="{756FF4FD-9EE0-46A2-82CA-C26DFFACF71C}" srcOrd="2" destOrd="0" presId="urn:microsoft.com/office/officeart/2005/8/layout/hierarchy3"/>
    <dgm:cxn modelId="{5150AC60-B285-49D8-983E-93F92F45429D}" type="presParOf" srcId="{060AAEC8-DB11-4307-89A4-B4C26AEEC21F}" destId="{074A44C7-BFF0-4756-AD40-0B890237D38D}" srcOrd="3" destOrd="0" presId="urn:microsoft.com/office/officeart/2005/8/layout/hierarchy3"/>
    <dgm:cxn modelId="{6B7EC1E1-0907-462E-AF5D-51A23A64CF45}" type="presParOf" srcId="{BE4A2EAE-FB70-4263-A959-F07E1BCC8DFD}" destId="{A8B1788F-BD2E-400D-BD96-25BB2A2C1D02}" srcOrd="1" destOrd="0" presId="urn:microsoft.com/office/officeart/2005/8/layout/hierarchy3"/>
    <dgm:cxn modelId="{AEB4F3A6-C409-485B-A100-22A9E9465075}" type="presParOf" srcId="{A8B1788F-BD2E-400D-BD96-25BB2A2C1D02}" destId="{B7D7DE75-905C-4008-881F-B02BF50779B3}" srcOrd="0" destOrd="0" presId="urn:microsoft.com/office/officeart/2005/8/layout/hierarchy3"/>
    <dgm:cxn modelId="{F62507FF-4231-42A0-BC7E-808C4854714A}" type="presParOf" srcId="{B7D7DE75-905C-4008-881F-B02BF50779B3}" destId="{C32C32EA-C0FD-4F2D-A533-13B254046022}" srcOrd="0" destOrd="0" presId="urn:microsoft.com/office/officeart/2005/8/layout/hierarchy3"/>
    <dgm:cxn modelId="{342FF175-AE41-46E8-A52E-E0AF314E5729}" type="presParOf" srcId="{B7D7DE75-905C-4008-881F-B02BF50779B3}" destId="{CBE59C1F-63D7-4E29-B170-6F2956CA9AAF}" srcOrd="1" destOrd="0" presId="urn:microsoft.com/office/officeart/2005/8/layout/hierarchy3"/>
    <dgm:cxn modelId="{EE5357E9-DCE3-4AC5-BDF0-78B256B4C97A}" type="presParOf" srcId="{A8B1788F-BD2E-400D-BD96-25BB2A2C1D02}" destId="{FD8C5ED8-70D2-44DD-987F-C72B9D379B1B}" srcOrd="1" destOrd="0" presId="urn:microsoft.com/office/officeart/2005/8/layout/hierarchy3"/>
    <dgm:cxn modelId="{3C9364BB-8CA2-4A4C-AAB6-54FEC8D87F2E}" type="presParOf" srcId="{FD8C5ED8-70D2-44DD-987F-C72B9D379B1B}" destId="{64098AC1-8F00-4E5C-A9B5-FBA6EB0772F5}" srcOrd="0" destOrd="0" presId="urn:microsoft.com/office/officeart/2005/8/layout/hierarchy3"/>
    <dgm:cxn modelId="{4DA89207-892E-4877-9F27-2C663F993C66}" type="presParOf" srcId="{FD8C5ED8-70D2-44DD-987F-C72B9D379B1B}" destId="{6E133968-9195-40A4-88B7-32D277B37225}" srcOrd="1" destOrd="0" presId="urn:microsoft.com/office/officeart/2005/8/layout/hierarchy3"/>
    <dgm:cxn modelId="{0E4756C2-9090-4BF7-8FB8-21C4073048F3}" type="presParOf" srcId="{FD8C5ED8-70D2-44DD-987F-C72B9D379B1B}" destId="{612F3B80-6788-497C-98A0-BF1DA1410908}" srcOrd="2" destOrd="0" presId="urn:microsoft.com/office/officeart/2005/8/layout/hierarchy3"/>
    <dgm:cxn modelId="{B3147DC3-EFD5-4435-B0E8-2A74D447C7E5}" type="presParOf" srcId="{FD8C5ED8-70D2-44DD-987F-C72B9D379B1B}" destId="{5EB3D30B-5C33-4C17-A3A2-833CC81E0475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7BE6710-C2E2-4F62-B5E3-1384780BAD5E}">
      <dsp:nvSpPr>
        <dsp:cNvPr id="0" name=""/>
        <dsp:cNvSpPr/>
      </dsp:nvSpPr>
      <dsp:spPr>
        <a:xfrm>
          <a:off x="3613734" y="1906058"/>
          <a:ext cx="1833540" cy="8725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4650"/>
              </a:lnTo>
              <a:lnTo>
                <a:pt x="1833540" y="594650"/>
              </a:lnTo>
              <a:lnTo>
                <a:pt x="1833540" y="872598"/>
              </a:lnTo>
            </a:path>
          </a:pathLst>
        </a:custGeom>
        <a:noFill/>
        <a:ln w="28575" cap="flat" cmpd="sng" algn="ctr">
          <a:solidFill>
            <a:schemeClr val="accent3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B4F295-A527-48C3-8E4C-C24CA1700233}">
      <dsp:nvSpPr>
        <dsp:cNvPr id="0" name=""/>
        <dsp:cNvSpPr/>
      </dsp:nvSpPr>
      <dsp:spPr>
        <a:xfrm>
          <a:off x="1780193" y="1906058"/>
          <a:ext cx="1833540" cy="872598"/>
        </a:xfrm>
        <a:custGeom>
          <a:avLst/>
          <a:gdLst/>
          <a:ahLst/>
          <a:cxnLst/>
          <a:rect l="0" t="0" r="0" b="0"/>
          <a:pathLst>
            <a:path>
              <a:moveTo>
                <a:pt x="1833540" y="0"/>
              </a:moveTo>
              <a:lnTo>
                <a:pt x="1833540" y="594650"/>
              </a:lnTo>
              <a:lnTo>
                <a:pt x="0" y="594650"/>
              </a:lnTo>
              <a:lnTo>
                <a:pt x="0" y="872598"/>
              </a:lnTo>
            </a:path>
          </a:pathLst>
        </a:custGeom>
        <a:noFill/>
        <a:ln w="28575" cap="flat" cmpd="sng" algn="ctr">
          <a:solidFill>
            <a:schemeClr val="accent3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7976FE-78AF-43A7-BBAC-29B5A3B2784C}">
      <dsp:nvSpPr>
        <dsp:cNvPr id="0" name=""/>
        <dsp:cNvSpPr/>
      </dsp:nvSpPr>
      <dsp:spPr>
        <a:xfrm>
          <a:off x="2113564" y="843"/>
          <a:ext cx="3000339" cy="19052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1909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5F17527-52AC-4FAD-8511-13F36C2E89F3}">
      <dsp:nvSpPr>
        <dsp:cNvPr id="0" name=""/>
        <dsp:cNvSpPr/>
      </dsp:nvSpPr>
      <dsp:spPr>
        <a:xfrm>
          <a:off x="2446935" y="317546"/>
          <a:ext cx="3000339" cy="19052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1909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Голосование вне помещения для голосования проводится: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46935" y="317546"/>
        <a:ext cx="3000339" cy="1905215"/>
      </dsp:txXfrm>
    </dsp:sp>
    <dsp:sp modelId="{DC572C90-23DB-4A87-B924-CB660CE03B4A}">
      <dsp:nvSpPr>
        <dsp:cNvPr id="0" name=""/>
        <dsp:cNvSpPr/>
      </dsp:nvSpPr>
      <dsp:spPr>
        <a:xfrm>
          <a:off x="280024" y="2778657"/>
          <a:ext cx="3000339" cy="19052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A8C8B7B-D133-415F-B65D-746CBF8E190C}">
      <dsp:nvSpPr>
        <dsp:cNvPr id="0" name=""/>
        <dsp:cNvSpPr/>
      </dsp:nvSpPr>
      <dsp:spPr>
        <a:xfrm>
          <a:off x="613395" y="3095360"/>
          <a:ext cx="3000339" cy="19052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1909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только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 день голосования 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14 сентября 2014 года </a:t>
          </a:r>
          <a:endParaRPr lang="ru-RU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13395" y="3095360"/>
        <a:ext cx="3000339" cy="1905215"/>
      </dsp:txXfrm>
    </dsp:sp>
    <dsp:sp modelId="{056057B3-41D0-4287-993A-D0231D60ECC1}">
      <dsp:nvSpPr>
        <dsp:cNvPr id="0" name=""/>
        <dsp:cNvSpPr/>
      </dsp:nvSpPr>
      <dsp:spPr>
        <a:xfrm>
          <a:off x="3947105" y="2778657"/>
          <a:ext cx="3000339" cy="19052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CED5B2B-4167-45F6-8507-813FC8174AE4}">
      <dsp:nvSpPr>
        <dsp:cNvPr id="0" name=""/>
        <dsp:cNvSpPr/>
      </dsp:nvSpPr>
      <dsp:spPr>
        <a:xfrm>
          <a:off x="4280476" y="3095360"/>
          <a:ext cx="3000339" cy="19052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1909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только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на основании письменного 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заявления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или устного обращения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80476" y="3095360"/>
        <a:ext cx="3000339" cy="190521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1D5080E-1989-40ED-9A0A-513F167C2F03}">
      <dsp:nvSpPr>
        <dsp:cNvPr id="0" name=""/>
        <dsp:cNvSpPr/>
      </dsp:nvSpPr>
      <dsp:spPr>
        <a:xfrm rot="5400000">
          <a:off x="912340" y="1463915"/>
          <a:ext cx="1736984" cy="197749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3"/>
        </a:solidFill>
        <a:ln>
          <a:solidFill>
            <a:schemeClr val="accent3">
              <a:lumMod val="40000"/>
              <a:lumOff val="60000"/>
            </a:schemeClr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z="254000"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748212-E503-4EA7-BDDD-375C1A1ADD22}">
      <dsp:nvSpPr>
        <dsp:cNvPr id="0" name=""/>
        <dsp:cNvSpPr/>
      </dsp:nvSpPr>
      <dsp:spPr>
        <a:xfrm>
          <a:off x="432611" y="220009"/>
          <a:ext cx="3973943" cy="1242068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1909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Заявление подается в УИК</a:t>
          </a:r>
          <a:endParaRPr lang="ru-RU" sz="3000" kern="1200" dirty="0"/>
        </a:p>
      </dsp:txBody>
      <dsp:txXfrm>
        <a:off x="432611" y="220009"/>
        <a:ext cx="3973943" cy="1242068"/>
      </dsp:txXfrm>
    </dsp:sp>
    <dsp:sp modelId="{CAC28960-FF92-4770-A0BB-9C811334F4D0}">
      <dsp:nvSpPr>
        <dsp:cNvPr id="0" name=""/>
        <dsp:cNvSpPr/>
      </dsp:nvSpPr>
      <dsp:spPr>
        <a:xfrm>
          <a:off x="3881612" y="12874"/>
          <a:ext cx="2126682" cy="16542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C72E70-E995-4E10-8B93-87B57F46995C}">
      <dsp:nvSpPr>
        <dsp:cNvPr id="0" name=""/>
        <dsp:cNvSpPr/>
      </dsp:nvSpPr>
      <dsp:spPr>
        <a:xfrm>
          <a:off x="3108939" y="2116842"/>
          <a:ext cx="4523345" cy="2046747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1909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в период с </a:t>
          </a:r>
          <a:r>
            <a:rPr lang="ru-RU" sz="3000" b="1" kern="1200" dirty="0" smtClean="0"/>
            <a:t>04 сентября 2014 года до 14.00 часов 14 сентября 2014 года</a:t>
          </a:r>
          <a:endParaRPr lang="ru-RU" sz="3000" b="1" kern="1200" dirty="0"/>
        </a:p>
      </dsp:txBody>
      <dsp:txXfrm>
        <a:off x="3108939" y="2116842"/>
        <a:ext cx="4523345" cy="204674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5903F60-458B-479D-948C-18BC5E1DE4B8}">
      <dsp:nvSpPr>
        <dsp:cNvPr id="0" name=""/>
        <dsp:cNvSpPr/>
      </dsp:nvSpPr>
      <dsp:spPr>
        <a:xfrm>
          <a:off x="0" y="0"/>
          <a:ext cx="6606540" cy="16802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1909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 поступлении заявления (устного обращения)</a:t>
          </a:r>
          <a:endParaRPr lang="ru-RU" sz="3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0"/>
        <a:ext cx="4968335" cy="1680210"/>
      </dsp:txXfrm>
    </dsp:sp>
    <dsp:sp modelId="{C77F8560-E586-4D7E-A311-A7E66C89EC4D}">
      <dsp:nvSpPr>
        <dsp:cNvPr id="0" name=""/>
        <dsp:cNvSpPr/>
      </dsp:nvSpPr>
      <dsp:spPr>
        <a:xfrm>
          <a:off x="1165859" y="2053590"/>
          <a:ext cx="6606540" cy="16802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1909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Зарегистрируйте его в реестре</a:t>
          </a:r>
          <a:endParaRPr lang="ru-RU" sz="3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65859" y="2053590"/>
        <a:ext cx="4348543" cy="1680210"/>
      </dsp:txXfrm>
    </dsp:sp>
    <dsp:sp modelId="{5FCF3FC0-2652-49E0-A84C-4BA2DF3731D1}">
      <dsp:nvSpPr>
        <dsp:cNvPr id="0" name=""/>
        <dsp:cNvSpPr/>
      </dsp:nvSpPr>
      <dsp:spPr>
        <a:xfrm>
          <a:off x="5514403" y="1320831"/>
          <a:ext cx="1092136" cy="1092136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</a:schemeClr>
        </a:solidFill>
        <a:ln w="9525" cap="flat" cmpd="sng" algn="ctr">
          <a:solidFill>
            <a:schemeClr val="accent3">
              <a:lumMod val="40000"/>
              <a:lumOff val="60000"/>
              <a:alpha val="9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14403" y="1320831"/>
        <a:ext cx="1092136" cy="1092136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D520764-B220-491C-BFD3-62811CC21287}">
      <dsp:nvSpPr>
        <dsp:cNvPr id="0" name=""/>
        <dsp:cNvSpPr/>
      </dsp:nvSpPr>
      <dsp:spPr>
        <a:xfrm>
          <a:off x="4219" y="1168652"/>
          <a:ext cx="2158130" cy="17671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53340" rIns="149352" bIns="53340" numCol="1" spcCol="1270" anchor="ctr" anchorCtr="0">
          <a:noAutofit/>
        </a:bodyPr>
        <a:lstStyle/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Перед выездом члены УИК с правом решающего голоса получают</a:t>
          </a:r>
          <a:endParaRPr lang="ru-RU" sz="2100" b="1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19" y="1168652"/>
        <a:ext cx="2158130" cy="1767150"/>
      </dsp:txXfrm>
    </dsp:sp>
    <dsp:sp modelId="{41626E62-3454-43B7-A00F-09305FAE0A6A}">
      <dsp:nvSpPr>
        <dsp:cNvPr id="0" name=""/>
        <dsp:cNvSpPr/>
      </dsp:nvSpPr>
      <dsp:spPr>
        <a:xfrm>
          <a:off x="2162349" y="8960"/>
          <a:ext cx="431626" cy="4086534"/>
        </a:xfrm>
        <a:prstGeom prst="leftBrace">
          <a:avLst>
            <a:gd name="adj1" fmla="val 35000"/>
            <a:gd name="adj2" fmla="val 50000"/>
          </a:avLst>
        </a:prstGeom>
        <a:noFill/>
        <a:ln w="38100" cap="flat" cmpd="sng" algn="ctr">
          <a:solidFill>
            <a:schemeClr val="accent3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407485-8EEC-4FEC-A37A-725AF46FECE5}">
      <dsp:nvSpPr>
        <dsp:cNvPr id="0" name=""/>
        <dsp:cNvSpPr/>
      </dsp:nvSpPr>
      <dsp:spPr>
        <a:xfrm>
          <a:off x="2766626" y="8960"/>
          <a:ext cx="5870114" cy="40865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1909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предварительно опечатанный переносной ящик для голосования;</a:t>
          </a:r>
          <a:endParaRPr lang="ru-RU" sz="2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необходимое количество бюллетеней по ведомости;</a:t>
          </a:r>
          <a:endParaRPr lang="ru-RU" sz="2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реестр, содержащий необходимые данные об избирателях и поступивших заявлениях (устных обращениях);</a:t>
          </a:r>
          <a:endParaRPr lang="ru-RU" sz="2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бланки заявлений;</a:t>
          </a:r>
          <a:endParaRPr lang="ru-RU" sz="2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письменные принадлежности (за исключением карандашей);</a:t>
          </a:r>
          <a:endParaRPr lang="ru-RU" sz="2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информационные материалы, содержащие в себе сведения о кандидатах.</a:t>
          </a:r>
          <a:endParaRPr lang="ru-RU" sz="2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66626" y="8960"/>
        <a:ext cx="5870114" cy="408653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C8D81D2-AF4C-499A-9F81-97340E868AFB}">
      <dsp:nvSpPr>
        <dsp:cNvPr id="0" name=""/>
        <dsp:cNvSpPr/>
      </dsp:nvSpPr>
      <dsp:spPr>
        <a:xfrm>
          <a:off x="0" y="0"/>
          <a:ext cx="6669644" cy="14788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1909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Избиратель заполняет бюллетень, расписывается за полученный бюллетень.</a:t>
          </a:r>
          <a:endParaRPr lang="ru-RU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0"/>
        <a:ext cx="5160527" cy="1478800"/>
      </dsp:txXfrm>
    </dsp:sp>
    <dsp:sp modelId="{0CEBE912-792D-4294-95AF-71D9A82D0596}">
      <dsp:nvSpPr>
        <dsp:cNvPr id="0" name=""/>
        <dsp:cNvSpPr/>
      </dsp:nvSpPr>
      <dsp:spPr>
        <a:xfrm>
          <a:off x="588497" y="1725267"/>
          <a:ext cx="6669644" cy="14788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1909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Члены УИК с правом решающего голоса также ставят свои подписи.</a:t>
          </a:r>
          <a:endParaRPr lang="ru-RU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8497" y="1725267"/>
        <a:ext cx="5119925" cy="1478800"/>
      </dsp:txXfrm>
    </dsp:sp>
    <dsp:sp modelId="{F3855851-9DA3-415F-808C-8DD778F8380B}">
      <dsp:nvSpPr>
        <dsp:cNvPr id="0" name=""/>
        <dsp:cNvSpPr/>
      </dsp:nvSpPr>
      <dsp:spPr>
        <a:xfrm>
          <a:off x="1176995" y="3450535"/>
          <a:ext cx="6669644" cy="14788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1909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Избиратель тайно заполняет бюллетень и опускает его в переносной ящик для голосования.</a:t>
          </a:r>
          <a:endParaRPr lang="ru-RU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76995" y="3450535"/>
        <a:ext cx="5119925" cy="1478800"/>
      </dsp:txXfrm>
    </dsp:sp>
    <dsp:sp modelId="{81D9F1F7-6E9F-466D-9806-B15AA7DE2022}">
      <dsp:nvSpPr>
        <dsp:cNvPr id="0" name=""/>
        <dsp:cNvSpPr/>
      </dsp:nvSpPr>
      <dsp:spPr>
        <a:xfrm>
          <a:off x="5708423" y="1121423"/>
          <a:ext cx="961220" cy="961220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</a:schemeClr>
        </a:solidFill>
        <a:ln w="9525" cap="flat" cmpd="sng" algn="ctr">
          <a:solidFill>
            <a:schemeClr val="accent3">
              <a:lumMod val="40000"/>
              <a:lumOff val="60000"/>
              <a:alpha val="9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08423" y="1121423"/>
        <a:ext cx="961220" cy="961220"/>
      </dsp:txXfrm>
    </dsp:sp>
    <dsp:sp modelId="{CD2C4018-6572-420B-8E61-36E46B77D436}">
      <dsp:nvSpPr>
        <dsp:cNvPr id="0" name=""/>
        <dsp:cNvSpPr/>
      </dsp:nvSpPr>
      <dsp:spPr>
        <a:xfrm>
          <a:off x="6296921" y="2836832"/>
          <a:ext cx="961220" cy="961220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</a:schemeClr>
        </a:solidFill>
        <a:ln w="9525" cap="flat" cmpd="sng" algn="ctr">
          <a:solidFill>
            <a:schemeClr val="accent3">
              <a:lumMod val="40000"/>
              <a:lumOff val="60000"/>
              <a:alpha val="9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296921" y="2836832"/>
        <a:ext cx="961220" cy="96122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+Icon">
  <dgm:title val="Список с вертикальной скобкой"/>
  <dgm:desc val="Служит для отображения сгруппированных блоков данных.  Хорошо подходит для размещения большого количества текста уровня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23.06.2015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23.06.2015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23.06.2015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 cstate="print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4C71EC6-210F-42DE-9C53-41977AD35B3D}" type="datetimeFigureOut">
              <a:rPr lang="ru-RU" smtClean="0"/>
              <a:pPr/>
              <a:t>23.06.2015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9776" y="836712"/>
            <a:ext cx="8134672" cy="3312368"/>
          </a:xfrm>
        </p:spPr>
        <p:txBody>
          <a:bodyPr>
            <a:noAutofit/>
          </a:bodyPr>
          <a:lstStyle/>
          <a:p>
            <a:pPr algn="ctr"/>
            <a:r>
              <a:rPr lang="ru-RU" sz="5400" b="1" i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Голосование вне помещения для голосования</a:t>
            </a:r>
            <a:endParaRPr lang="ru-RU" sz="5400" b="1" i="1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3925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79897624"/>
              </p:ext>
            </p:extLst>
          </p:nvPr>
        </p:nvGraphicFramePr>
        <p:xfrm>
          <a:off x="827584" y="476672"/>
          <a:ext cx="7560840" cy="5001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9029155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926523"/>
              </p:ext>
            </p:extLst>
          </p:nvPr>
        </p:nvGraphicFramePr>
        <p:xfrm>
          <a:off x="467544" y="260649"/>
          <a:ext cx="8064896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99592" y="4690010"/>
            <a:ext cx="6984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Заявления (устные обращения), поступившие после указанного времени не принимаются</a:t>
            </a:r>
          </a:p>
        </p:txBody>
      </p:sp>
    </p:spTree>
    <p:extLst>
      <p:ext uri="{BB962C8B-B14F-4D97-AF65-F5344CB8AC3E}">
        <p14:creationId xmlns:p14="http://schemas.microsoft.com/office/powerpoint/2010/main" xmlns="" val="3251924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96933367"/>
              </p:ext>
            </p:extLst>
          </p:nvPr>
        </p:nvGraphicFramePr>
        <p:xfrm>
          <a:off x="685800" y="692696"/>
          <a:ext cx="77724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092507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404664"/>
            <a:ext cx="7990656" cy="4929337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 </a:t>
            </a: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30 минут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сообщает о предстоящем выезде.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Голосование проводят </a:t>
            </a: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двух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членов УИК с правом решающего голоса.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проведении голосования вправе присутствовать наблюдатели, члены УИК с правом совещательного голоса.</a:t>
            </a:r>
            <a:endParaRPr lang="ru-RU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7651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проведения голосования вне помещения для голосования</a:t>
            </a:r>
            <a:endParaRPr lang="ru-RU" b="1" i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33511384"/>
              </p:ext>
            </p:extLst>
          </p:nvPr>
        </p:nvGraphicFramePr>
        <p:xfrm>
          <a:off x="107504" y="1556792"/>
          <a:ext cx="8640960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96033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09343749"/>
              </p:ext>
            </p:extLst>
          </p:nvPr>
        </p:nvGraphicFramePr>
        <p:xfrm>
          <a:off x="685800" y="404664"/>
          <a:ext cx="7846640" cy="4929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343296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8D81D2-AF4C-499A-9F81-97340E868A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AC8D81D2-AF4C-499A-9F81-97340E868A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AC8D81D2-AF4C-499A-9F81-97340E868A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AC8D81D2-AF4C-499A-9F81-97340E868A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1D9F1F7-6E9F-466D-9806-B15AA7DE20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graphicEl>
                                              <a:dgm id="{81D9F1F7-6E9F-466D-9806-B15AA7DE20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graphicEl>
                                              <a:dgm id="{81D9F1F7-6E9F-466D-9806-B15AA7DE20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81D9F1F7-6E9F-466D-9806-B15AA7DE20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CEBE912-792D-4294-95AF-71D9A82D05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graphicEl>
                                              <a:dgm id="{0CEBE912-792D-4294-95AF-71D9A82D05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graphicEl>
                                              <a:dgm id="{0CEBE912-792D-4294-95AF-71D9A82D05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0CEBE912-792D-4294-95AF-71D9A82D05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2C4018-6572-420B-8E61-36E46B77D4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graphicEl>
                                              <a:dgm id="{CD2C4018-6572-420B-8E61-36E46B77D4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graphicEl>
                                              <a:dgm id="{CD2C4018-6572-420B-8E61-36E46B77D4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graphicEl>
                                              <a:dgm id="{CD2C4018-6572-420B-8E61-36E46B77D4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3855851-9DA3-415F-808C-8DD778F838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graphicEl>
                                              <a:dgm id="{F3855851-9DA3-415F-808C-8DD778F838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graphicEl>
                                              <a:dgm id="{F3855851-9DA3-415F-808C-8DD778F838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graphicEl>
                                              <a:dgm id="{F3855851-9DA3-415F-808C-8DD778F838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260648"/>
            <a:ext cx="7774632" cy="5184576"/>
          </a:xfrm>
        </p:spPr>
        <p:txBody>
          <a:bodyPr>
            <a:normAutofit/>
          </a:bodyPr>
          <a:lstStyle/>
          <a:p>
            <a:r>
              <a:rPr lang="ru-RU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Бюллетень выдается только </a:t>
            </a:r>
            <a:r>
              <a:rPr lang="ru-RU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тому избирателю, от которого поступило </a:t>
            </a:r>
            <a:r>
              <a:rPr lang="ru-RU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(устное обращение).</a:t>
            </a:r>
          </a:p>
          <a:p>
            <a:endParaRPr lang="ru-RU" sz="3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при заполнении избирательного бюллетеня избиратель допустил ошибку, </a:t>
            </a:r>
            <a:r>
              <a:rPr lang="ru-RU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ему выдается новый </a:t>
            </a:r>
            <a:r>
              <a:rPr lang="ru-RU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избирательный бюллетень взамен </a:t>
            </a:r>
            <a:r>
              <a:rPr lang="ru-RU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испорченного, о чем в заявлении делается соответствующая отметка. </a:t>
            </a:r>
            <a:endParaRPr lang="ru-RU" sz="3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783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352928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возвращении в помещение для голосования </a:t>
            </a:r>
            <a:endParaRPr lang="ru-RU" sz="3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34218854"/>
              </p:ext>
            </p:extLst>
          </p:nvPr>
        </p:nvGraphicFramePr>
        <p:xfrm>
          <a:off x="323528" y="1196752"/>
          <a:ext cx="8568952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46858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E0482B8-D1A3-47C5-BA1B-EF4AEAFAA4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graphicEl>
                                              <a:dgm id="{4E0482B8-D1A3-47C5-BA1B-EF4AEAFAA4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graphicEl>
                                              <a:dgm id="{4E0482B8-D1A3-47C5-BA1B-EF4AEAFAA4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4E0482B8-D1A3-47C5-BA1B-EF4AEAFAA4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BFE286B-49E9-40B3-BD9A-4AC6F14BFE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graphicEl>
                                              <a:dgm id="{CBFE286B-49E9-40B3-BD9A-4AC6F14BFE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graphicEl>
                                              <a:dgm id="{CBFE286B-49E9-40B3-BD9A-4AC6F14BFE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CBFE286B-49E9-40B3-BD9A-4AC6F14BFE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239150B-C5C3-4993-A45F-F3BD0DC3A1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graphicEl>
                                              <a:dgm id="{C239150B-C5C3-4993-A45F-F3BD0DC3A1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graphicEl>
                                              <a:dgm id="{C239150B-C5C3-4993-A45F-F3BD0DC3A1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graphicEl>
                                              <a:dgm id="{C239150B-C5C3-4993-A45F-F3BD0DC3A1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56FF4FD-9EE0-46A2-82CA-C26DFFACF7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graphicEl>
                                              <a:dgm id="{756FF4FD-9EE0-46A2-82CA-C26DFFACF7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graphicEl>
                                              <a:dgm id="{756FF4FD-9EE0-46A2-82CA-C26DFFACF7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graphicEl>
                                              <a:dgm id="{756FF4FD-9EE0-46A2-82CA-C26DFFACF7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74A44C7-BFF0-4756-AD40-0B890237D3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graphicEl>
                                              <a:dgm id="{074A44C7-BFF0-4756-AD40-0B890237D3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graphicEl>
                                              <a:dgm id="{074A44C7-BFF0-4756-AD40-0B890237D3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graphicEl>
                                              <a:dgm id="{074A44C7-BFF0-4756-AD40-0B890237D3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2C32EA-C0FD-4F2D-A533-13B2540460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graphicEl>
                                              <a:dgm id="{C32C32EA-C0FD-4F2D-A533-13B2540460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graphicEl>
                                              <a:dgm id="{C32C32EA-C0FD-4F2D-A533-13B2540460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graphicEl>
                                              <a:dgm id="{C32C32EA-C0FD-4F2D-A533-13B2540460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4098AC1-8F00-4E5C-A9B5-FBA6EB0772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graphicEl>
                                              <a:dgm id="{64098AC1-8F00-4E5C-A9B5-FBA6EB0772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graphicEl>
                                              <a:dgm id="{64098AC1-8F00-4E5C-A9B5-FBA6EB0772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graphicEl>
                                              <a:dgm id="{64098AC1-8F00-4E5C-A9B5-FBA6EB0772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E133968-9195-40A4-88B7-32D277B372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>
                                            <p:graphicEl>
                                              <a:dgm id="{6E133968-9195-40A4-88B7-32D277B372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graphicEl>
                                              <a:dgm id="{6E133968-9195-40A4-88B7-32D277B372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graphicEl>
                                              <a:dgm id="{6E133968-9195-40A4-88B7-32D277B372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12F3B80-6788-497C-98A0-BF1DA14109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">
                                            <p:graphicEl>
                                              <a:dgm id="{612F3B80-6788-497C-98A0-BF1DA14109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>
                                            <p:graphicEl>
                                              <a:dgm id="{612F3B80-6788-497C-98A0-BF1DA14109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graphicEl>
                                              <a:dgm id="{612F3B80-6788-497C-98A0-BF1DA14109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EB3D30B-5C33-4C17-A3A2-833CC81E04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">
                                            <p:graphicEl>
                                              <a:dgm id="{5EB3D30B-5C33-4C17-A3A2-833CC81E04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>
                                            <p:graphicEl>
                                              <a:dgm id="{5EB3D30B-5C33-4C17-A3A2-833CC81E04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>
                                            <p:graphicEl>
                                              <a:dgm id="{5EB3D30B-5C33-4C17-A3A2-833CC81E04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Urban Pop">
  <a:themeElements>
    <a:clrScheme name="Другая 6">
      <a:dk1>
        <a:sysClr val="windowText" lastClr="000000"/>
      </a:dk1>
      <a:lt1>
        <a:srgbClr val="FFFFFF"/>
      </a:lt1>
      <a:dk2>
        <a:srgbClr val="242852"/>
      </a:dk2>
      <a:lt2>
        <a:srgbClr val="D8F1FC"/>
      </a:lt2>
      <a:accent1>
        <a:srgbClr val="00B050"/>
      </a:accent1>
      <a:accent2>
        <a:srgbClr val="00B0F0"/>
      </a:accent2>
      <a:accent3>
        <a:srgbClr val="FFC000"/>
      </a:accent3>
      <a:accent4>
        <a:srgbClr val="FF0000"/>
      </a:accent4>
      <a:accent5>
        <a:srgbClr val="41F117"/>
      </a:accent5>
      <a:accent6>
        <a:srgbClr val="9D90A0"/>
      </a:accent6>
      <a:hlink>
        <a:srgbClr val="FF0000"/>
      </a:hlink>
      <a:folHlink>
        <a:srgbClr val="0E57C4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Поп-музыка</Template>
  <TotalTime>47</TotalTime>
  <Words>286</Words>
  <Application>Microsoft Office PowerPoint</Application>
  <PresentationFormat>Экран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Urban Pop</vt:lpstr>
      <vt:lpstr>Голосование вне помещения для голосования</vt:lpstr>
      <vt:lpstr>Слайд 2</vt:lpstr>
      <vt:lpstr>Слайд 3</vt:lpstr>
      <vt:lpstr>Слайд 4</vt:lpstr>
      <vt:lpstr>Слайд 5</vt:lpstr>
      <vt:lpstr>Порядок проведения голосования вне помещения для голосования</vt:lpstr>
      <vt:lpstr>Слайд 7</vt:lpstr>
      <vt:lpstr>Слайд 8</vt:lpstr>
      <vt:lpstr>По возвращении в помещение для голосования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Голосование вне помещения для голосования</dc:title>
  <dc:creator>Константин</dc:creator>
  <cp:lastModifiedBy>TIK Sony</cp:lastModifiedBy>
  <cp:revision>7</cp:revision>
  <dcterms:created xsi:type="dcterms:W3CDTF">2014-08-10T14:27:26Z</dcterms:created>
  <dcterms:modified xsi:type="dcterms:W3CDTF">2015-06-23T08:52:53Z</dcterms:modified>
</cp:coreProperties>
</file>